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73" r:id="rId3"/>
    <p:sldId id="257" r:id="rId4"/>
    <p:sldId id="263" r:id="rId5"/>
    <p:sldId id="284" r:id="rId6"/>
    <p:sldId id="281" r:id="rId7"/>
    <p:sldId id="289" r:id="rId8"/>
    <p:sldId id="286" r:id="rId9"/>
    <p:sldId id="277" r:id="rId10"/>
    <p:sldId id="296" r:id="rId11"/>
    <p:sldId id="278" r:id="rId12"/>
    <p:sldId id="299" r:id="rId13"/>
    <p:sldId id="279" r:id="rId14"/>
    <p:sldId id="28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3E21"/>
    <a:srgbClr val="D86464"/>
    <a:srgbClr val="AF1D05"/>
    <a:srgbClr val="AA331B"/>
    <a:srgbClr val="FFFFFF"/>
    <a:srgbClr val="FFFDF9"/>
    <a:srgbClr val="A1B4A2"/>
    <a:srgbClr val="FFFCF3"/>
    <a:srgbClr val="CC5A5A"/>
    <a:srgbClr val="FF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855" autoAdjust="0"/>
  </p:normalViewPr>
  <p:slideViewPr>
    <p:cSldViewPr snapToGrid="0">
      <p:cViewPr>
        <p:scale>
          <a:sx n="100" d="100"/>
          <a:sy n="100" d="100"/>
        </p:scale>
        <p:origin x="-450" y="-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07302A-085D-47A0-AD5B-9906E66152A5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0A5630-5CFD-4890-BEC4-FE5F97CB3C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883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A5630-5CFD-4890-BEC4-FE5F97CB3C8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225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A5630-5CFD-4890-BEC4-FE5F97CB3C8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072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A5630-5CFD-4890-BEC4-FE5F97CB3C8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114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A5630-5CFD-4890-BEC4-FE5F97CB3C8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936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A5630-5CFD-4890-BEC4-FE5F97CB3C8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4528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A5630-5CFD-4890-BEC4-FE5F97CB3C8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446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A5630-5CFD-4890-BEC4-FE5F97CB3C8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615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5B136-E8DA-1101-1802-D134040481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9B4D24-E4FE-DEA7-658F-05F3069A3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D290D-DD9D-1BF2-2BDF-759F929FC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AD5AF-F9C8-4EC7-8788-7FD010AED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A2107-F2A2-7DE8-4532-9A5812F65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56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5FC66-C0AC-57FE-BA4A-7CCB967A4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1EE8B3-3F8E-4898-7809-9E17F61E31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5E4C1-338D-0DA8-D6D7-CCEC82A76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9E451-54B6-2E01-108F-4B7319AC7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932FB-78D0-B578-824F-35B750DF6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447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280F4F-54DA-C283-8C5F-8AEB3FE168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A8481-410A-AF6F-9A95-853B6218AA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B56F0B-0E84-06D8-7BBD-25AF43EEE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5FBDE-65AA-2CFA-CAD4-0CF9DC42F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D16BB-C02C-88D5-798D-55B09FA41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959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9275F-AAFD-67D3-7A20-BBC4DE6C2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2C2A5-0433-6AB1-E7FB-C89FF14F4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94B74-AF0C-349F-30CA-7930BEECE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DA677-BAC7-609C-25D0-E2C7E7F09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B0F4B-C1E9-32B4-8B5A-FB06E12E2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29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E2B61-DEE8-F4BB-4D7B-F6B5E6C20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BF77C-4718-F04C-F5B2-C68CFA093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DC4C3-8700-AEF4-ED1E-97B3EDBE1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DEB2D-F272-7B48-022D-98AB65A42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BAD5B-3948-DB04-9277-0F8783C6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699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CDA7F-8050-8EA2-FE53-06293E4F8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056DF-71B1-C4DF-C75B-143FF2794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CE1AC-E926-6FA0-4906-F4563B2F1B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CB680C-3B74-F846-5C90-86E8EBA94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22E4B-F8DD-1062-EAB3-66942F2A8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96B97-D62D-4E07-D4E2-5BE92CCDB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498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70513-B556-05A0-3ACB-E6D65E5B9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1606BD-F405-1E03-DE0C-8BF730244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317917-E0DE-81E4-47A3-7D99CBE1E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70C8F2-47BC-3E2B-A79C-6D4724ACF7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468855-68EF-E66A-DC6F-ED5DB62EA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81B50-5666-1121-3FC5-D1EDB253C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D36DC4-9F0E-D8FA-BBB5-AEBF37E8A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A2F76C-D4B2-67ED-15AC-8E2DCF984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89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BEA9C-5D13-9A19-AF7D-CF8F9BC03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BD82E5-397B-F516-1AC1-7CD53BFBC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E52873-7F03-5466-5720-A9F2EB722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010DF-9E24-F4C4-AAA0-88C79EE8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359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6E532F-EC77-1269-5FD7-2CC938289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47404D-1361-7CF1-7B48-C2B5F147D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C3A3A8-AE11-05E7-73A1-50182BEF5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263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2553-6715-3036-B578-7619EB569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33DDE-0DB6-C1EF-ABA5-A0F6CE563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D44156-3036-6D33-2802-36AB0B0E5C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321F1B-3F0A-8E70-599B-6E3E9E91B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F3148F-3133-B38C-E8A0-606ABA3A8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7084DC-F947-C744-E573-B2DC642F9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380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0A7A8-F885-8084-39E8-87A9EF2E9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054BFD-61D9-7072-4F53-83FEC49348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012323-B247-79B7-091D-F20F3A6E7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969663-1475-8412-5BAC-536F32B40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E4F4B6-E772-5444-3A6D-9BB564A73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46730B-CA62-BCC4-4EDB-1F0EC4C51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48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4D15BC-952D-350C-18EF-F3E6B3747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4ED6-F8B4-3CDE-16C7-CBE177E8E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CE831-ACA4-2459-4674-F10989BDF5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966C9F-D0B0-4381-B2FA-2E8A9C413FAC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A6DFE-7775-1B20-975D-06069FE21E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21C5E-AE5A-1ED4-72E4-A73007BB42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A3DBF-8C66-4CA2-AA2E-3F2734855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208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13" Type="http://schemas.openxmlformats.org/officeDocument/2006/relationships/image" Target="../media/image59.svg"/><Relationship Id="rId18" Type="http://schemas.openxmlformats.org/officeDocument/2006/relationships/image" Target="../media/image64.png"/><Relationship Id="rId3" Type="http://schemas.openxmlformats.org/officeDocument/2006/relationships/image" Target="../media/image49.svg"/><Relationship Id="rId7" Type="http://schemas.openxmlformats.org/officeDocument/2006/relationships/image" Target="../media/image53.svg"/><Relationship Id="rId12" Type="http://schemas.openxmlformats.org/officeDocument/2006/relationships/image" Target="../media/image58.png"/><Relationship Id="rId17" Type="http://schemas.openxmlformats.org/officeDocument/2006/relationships/image" Target="../media/image63.svg"/><Relationship Id="rId2" Type="http://schemas.openxmlformats.org/officeDocument/2006/relationships/image" Target="../media/image48.png"/><Relationship Id="rId16" Type="http://schemas.openxmlformats.org/officeDocument/2006/relationships/image" Target="../media/image62.png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11" Type="http://schemas.openxmlformats.org/officeDocument/2006/relationships/image" Target="../media/image57.svg"/><Relationship Id="rId5" Type="http://schemas.openxmlformats.org/officeDocument/2006/relationships/image" Target="../media/image51.svg"/><Relationship Id="rId15" Type="http://schemas.openxmlformats.org/officeDocument/2006/relationships/image" Target="../media/image61.svg"/><Relationship Id="rId10" Type="http://schemas.openxmlformats.org/officeDocument/2006/relationships/image" Target="../media/image56.png"/><Relationship Id="rId19" Type="http://schemas.openxmlformats.org/officeDocument/2006/relationships/image" Target="../media/image65.svg"/><Relationship Id="rId4" Type="http://schemas.openxmlformats.org/officeDocument/2006/relationships/image" Target="../media/image50.png"/><Relationship Id="rId9" Type="http://schemas.openxmlformats.org/officeDocument/2006/relationships/image" Target="../media/image55.svg"/><Relationship Id="rId14" Type="http://schemas.openxmlformats.org/officeDocument/2006/relationships/image" Target="../media/image6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10" Type="http://schemas.openxmlformats.org/officeDocument/2006/relationships/image" Target="../media/image12.sv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13" Type="http://schemas.openxmlformats.org/officeDocument/2006/relationships/image" Target="../media/image22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11" Type="http://schemas.openxmlformats.org/officeDocument/2006/relationships/image" Target="../media/image4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svg"/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12" Type="http://schemas.openxmlformats.org/officeDocument/2006/relationships/image" Target="../media/image33.png"/><Relationship Id="rId2" Type="http://schemas.openxmlformats.org/officeDocument/2006/relationships/image" Target="../media/image23.pn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openxmlformats.org/officeDocument/2006/relationships/image" Target="../media/image32.svg"/><Relationship Id="rId5" Type="http://schemas.openxmlformats.org/officeDocument/2006/relationships/image" Target="../media/image26.svg"/><Relationship Id="rId15" Type="http://schemas.openxmlformats.org/officeDocument/2006/relationships/image" Target="../media/image36.sv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svg"/><Relationship Id="rId14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svg"/><Relationship Id="rId5" Type="http://schemas.openxmlformats.org/officeDocument/2006/relationships/image" Target="../media/image39.png"/><Relationship Id="rId10" Type="http://schemas.openxmlformats.org/officeDocument/2006/relationships/image" Target="../media/image43.png"/><Relationship Id="rId4" Type="http://schemas.openxmlformats.org/officeDocument/2006/relationships/image" Target="../media/image38.svg"/><Relationship Id="rId9" Type="http://schemas.openxmlformats.org/officeDocument/2006/relationships/image" Target="../media/image4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C465F3F-F369-D765-1562-384EE7621559}"/>
              </a:ext>
            </a:extLst>
          </p:cNvPr>
          <p:cNvSpPr/>
          <p:nvPr/>
        </p:nvSpPr>
        <p:spPr>
          <a:xfrm>
            <a:off x="486697" y="433523"/>
            <a:ext cx="3819832" cy="6424477"/>
          </a:xfrm>
          <a:prstGeom prst="roundRect">
            <a:avLst/>
          </a:prstGeom>
          <a:solidFill>
            <a:srgbClr val="DF5141"/>
          </a:solidFill>
          <a:ln>
            <a:solidFill>
              <a:srgbClr val="DF514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D03302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C2F706B-C555-DBAE-1D6B-BFB3D54B77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0" y="1386963"/>
            <a:ext cx="4762500" cy="47625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CE48E26-7B96-97DE-02AA-3E328C165350}"/>
              </a:ext>
            </a:extLst>
          </p:cNvPr>
          <p:cNvSpPr txBox="1"/>
          <p:nvPr/>
        </p:nvSpPr>
        <p:spPr>
          <a:xfrm>
            <a:off x="5583495" y="4492488"/>
            <a:ext cx="56369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Restaurant Management Website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E1FF3C-4270-F6F5-CAB0-EDDA8E071A6D}"/>
              </a:ext>
            </a:extLst>
          </p:cNvPr>
          <p:cNvSpPr txBox="1"/>
          <p:nvPr/>
        </p:nvSpPr>
        <p:spPr>
          <a:xfrm>
            <a:off x="5583495" y="2043696"/>
            <a:ext cx="60025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B4000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DHAKAIYA BITES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DFF1E6A-C65C-09C4-078B-8D3B54C5542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976"/>
          <a:stretch>
            <a:fillRect/>
          </a:stretch>
        </p:blipFill>
        <p:spPr>
          <a:xfrm>
            <a:off x="10312941" y="433523"/>
            <a:ext cx="1863695" cy="615163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AF8F01D-58C2-911E-4013-390880CED46C}"/>
              </a:ext>
            </a:extLst>
          </p:cNvPr>
          <p:cNvSpPr/>
          <p:nvPr/>
        </p:nvSpPr>
        <p:spPr>
          <a:xfrm>
            <a:off x="486697" y="6149463"/>
            <a:ext cx="3819832" cy="708537"/>
          </a:xfrm>
          <a:prstGeom prst="rect">
            <a:avLst/>
          </a:prstGeom>
          <a:solidFill>
            <a:srgbClr val="DF5141"/>
          </a:solidFill>
          <a:ln>
            <a:solidFill>
              <a:srgbClr val="DF514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171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6233" y="2557203"/>
            <a:ext cx="1767374" cy="504367"/>
            <a:chOff x="0" y="0"/>
            <a:chExt cx="878598" cy="25073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" name="Freeform 3"/>
            <p:cNvSpPr/>
            <p:nvPr/>
          </p:nvSpPr>
          <p:spPr>
            <a:xfrm>
              <a:off x="0" y="0"/>
              <a:ext cx="878598" cy="250731"/>
            </a:xfrm>
            <a:custGeom>
              <a:avLst/>
              <a:gdLst/>
              <a:ahLst/>
              <a:cxnLst/>
              <a:rect l="l" t="t" r="r" b="b"/>
              <a:pathLst>
                <a:path w="878598" h="250731">
                  <a:moveTo>
                    <a:pt x="28049" y="0"/>
                  </a:moveTo>
                  <a:lnTo>
                    <a:pt x="850549" y="0"/>
                  </a:lnTo>
                  <a:cubicBezTo>
                    <a:pt x="866040" y="0"/>
                    <a:pt x="878598" y="12558"/>
                    <a:pt x="878598" y="28049"/>
                  </a:cubicBezTo>
                  <a:lnTo>
                    <a:pt x="878598" y="222683"/>
                  </a:lnTo>
                  <a:cubicBezTo>
                    <a:pt x="878598" y="230122"/>
                    <a:pt x="875643" y="237256"/>
                    <a:pt x="870383" y="242516"/>
                  </a:cubicBezTo>
                  <a:cubicBezTo>
                    <a:pt x="865122" y="247776"/>
                    <a:pt x="857988" y="250731"/>
                    <a:pt x="850549" y="250731"/>
                  </a:cubicBezTo>
                  <a:lnTo>
                    <a:pt x="28049" y="250731"/>
                  </a:lnTo>
                  <a:cubicBezTo>
                    <a:pt x="12558" y="250731"/>
                    <a:pt x="0" y="238173"/>
                    <a:pt x="0" y="222683"/>
                  </a:cubicBezTo>
                  <a:lnTo>
                    <a:pt x="0" y="28049"/>
                  </a:lnTo>
                  <a:cubicBezTo>
                    <a:pt x="0" y="12558"/>
                    <a:pt x="12558" y="0"/>
                    <a:pt x="2804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72918E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28575"/>
              <a:ext cx="878598" cy="222156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161904" y="3804797"/>
            <a:ext cx="1778976" cy="503038"/>
            <a:chOff x="0" y="0"/>
            <a:chExt cx="884365" cy="25007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" name="Freeform 6"/>
            <p:cNvSpPr/>
            <p:nvPr/>
          </p:nvSpPr>
          <p:spPr>
            <a:xfrm>
              <a:off x="0" y="0"/>
              <a:ext cx="884365" cy="250071"/>
            </a:xfrm>
            <a:custGeom>
              <a:avLst/>
              <a:gdLst/>
              <a:ahLst/>
              <a:cxnLst/>
              <a:rect l="l" t="t" r="r" b="b"/>
              <a:pathLst>
                <a:path w="884365" h="250071">
                  <a:moveTo>
                    <a:pt x="27866" y="0"/>
                  </a:moveTo>
                  <a:lnTo>
                    <a:pt x="856499" y="0"/>
                  </a:lnTo>
                  <a:cubicBezTo>
                    <a:pt x="871889" y="0"/>
                    <a:pt x="884365" y="12476"/>
                    <a:pt x="884365" y="27866"/>
                  </a:cubicBezTo>
                  <a:lnTo>
                    <a:pt x="884365" y="222205"/>
                  </a:lnTo>
                  <a:cubicBezTo>
                    <a:pt x="884365" y="229595"/>
                    <a:pt x="881429" y="236683"/>
                    <a:pt x="876203" y="241909"/>
                  </a:cubicBezTo>
                  <a:cubicBezTo>
                    <a:pt x="870978" y="247135"/>
                    <a:pt x="863890" y="250071"/>
                    <a:pt x="856499" y="250071"/>
                  </a:cubicBezTo>
                  <a:lnTo>
                    <a:pt x="27866" y="250071"/>
                  </a:lnTo>
                  <a:cubicBezTo>
                    <a:pt x="12476" y="250071"/>
                    <a:pt x="0" y="237595"/>
                    <a:pt x="0" y="222205"/>
                  </a:cubicBezTo>
                  <a:lnTo>
                    <a:pt x="0" y="27866"/>
                  </a:lnTo>
                  <a:cubicBezTo>
                    <a:pt x="0" y="12476"/>
                    <a:pt x="12476" y="0"/>
                    <a:pt x="278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F2AF3D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28575"/>
              <a:ext cx="884365" cy="221496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906876" y="2289770"/>
            <a:ext cx="1734103" cy="612270"/>
            <a:chOff x="0" y="0"/>
            <a:chExt cx="862058" cy="30437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9" name="Freeform 9"/>
            <p:cNvSpPr/>
            <p:nvPr/>
          </p:nvSpPr>
          <p:spPr>
            <a:xfrm>
              <a:off x="0" y="0"/>
              <a:ext cx="862058" cy="304372"/>
            </a:xfrm>
            <a:custGeom>
              <a:avLst/>
              <a:gdLst/>
              <a:ahLst/>
              <a:cxnLst/>
              <a:rect l="l" t="t" r="r" b="b"/>
              <a:pathLst>
                <a:path w="862058" h="304372">
                  <a:moveTo>
                    <a:pt x="28587" y="0"/>
                  </a:moveTo>
                  <a:lnTo>
                    <a:pt x="833471" y="0"/>
                  </a:lnTo>
                  <a:cubicBezTo>
                    <a:pt x="841053" y="0"/>
                    <a:pt x="848324" y="3012"/>
                    <a:pt x="853685" y="8373"/>
                  </a:cubicBezTo>
                  <a:cubicBezTo>
                    <a:pt x="859046" y="13734"/>
                    <a:pt x="862058" y="21005"/>
                    <a:pt x="862058" y="28587"/>
                  </a:cubicBezTo>
                  <a:lnTo>
                    <a:pt x="862058" y="275785"/>
                  </a:lnTo>
                  <a:cubicBezTo>
                    <a:pt x="862058" y="291573"/>
                    <a:pt x="849259" y="304372"/>
                    <a:pt x="833471" y="304372"/>
                  </a:cubicBezTo>
                  <a:lnTo>
                    <a:pt x="28587" y="304372"/>
                  </a:lnTo>
                  <a:cubicBezTo>
                    <a:pt x="12799" y="304372"/>
                    <a:pt x="0" y="291573"/>
                    <a:pt x="0" y="275785"/>
                  </a:cubicBezTo>
                  <a:lnTo>
                    <a:pt x="0" y="28587"/>
                  </a:lnTo>
                  <a:cubicBezTo>
                    <a:pt x="0" y="12799"/>
                    <a:pt x="12799" y="0"/>
                    <a:pt x="28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518C94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28575"/>
              <a:ext cx="862058" cy="275797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894541" y="3538183"/>
            <a:ext cx="1741941" cy="627707"/>
            <a:chOff x="0" y="0"/>
            <a:chExt cx="865954" cy="31204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2" name="Freeform 12"/>
            <p:cNvSpPr/>
            <p:nvPr/>
          </p:nvSpPr>
          <p:spPr>
            <a:xfrm>
              <a:off x="0" y="0"/>
              <a:ext cx="865954" cy="312046"/>
            </a:xfrm>
            <a:custGeom>
              <a:avLst/>
              <a:gdLst/>
              <a:ahLst/>
              <a:cxnLst/>
              <a:rect l="l" t="t" r="r" b="b"/>
              <a:pathLst>
                <a:path w="865954" h="312046">
                  <a:moveTo>
                    <a:pt x="28458" y="0"/>
                  </a:moveTo>
                  <a:lnTo>
                    <a:pt x="837496" y="0"/>
                  </a:lnTo>
                  <a:cubicBezTo>
                    <a:pt x="853213" y="0"/>
                    <a:pt x="865954" y="12741"/>
                    <a:pt x="865954" y="28458"/>
                  </a:cubicBezTo>
                  <a:lnTo>
                    <a:pt x="865954" y="283588"/>
                  </a:lnTo>
                  <a:cubicBezTo>
                    <a:pt x="865954" y="299305"/>
                    <a:pt x="853213" y="312046"/>
                    <a:pt x="837496" y="312046"/>
                  </a:cubicBezTo>
                  <a:lnTo>
                    <a:pt x="28458" y="312046"/>
                  </a:lnTo>
                  <a:cubicBezTo>
                    <a:pt x="12741" y="312046"/>
                    <a:pt x="0" y="299305"/>
                    <a:pt x="0" y="283588"/>
                  </a:cubicBezTo>
                  <a:lnTo>
                    <a:pt x="0" y="28458"/>
                  </a:lnTo>
                  <a:cubicBezTo>
                    <a:pt x="0" y="12741"/>
                    <a:pt x="12741" y="0"/>
                    <a:pt x="2845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F2AF3D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28575"/>
              <a:ext cx="865954" cy="283471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193999" y="2317177"/>
            <a:ext cx="2423242" cy="714800"/>
            <a:chOff x="0" y="0"/>
            <a:chExt cx="1204643" cy="35534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04643" cy="355342"/>
            </a:xfrm>
            <a:custGeom>
              <a:avLst/>
              <a:gdLst/>
              <a:ahLst/>
              <a:cxnLst/>
              <a:rect l="l" t="t" r="r" b="b"/>
              <a:pathLst>
                <a:path w="1204643" h="355342">
                  <a:moveTo>
                    <a:pt x="20457" y="0"/>
                  </a:moveTo>
                  <a:lnTo>
                    <a:pt x="1184186" y="0"/>
                  </a:lnTo>
                  <a:cubicBezTo>
                    <a:pt x="1195484" y="0"/>
                    <a:pt x="1204643" y="9159"/>
                    <a:pt x="1204643" y="20457"/>
                  </a:cubicBezTo>
                  <a:lnTo>
                    <a:pt x="1204643" y="334885"/>
                  </a:lnTo>
                  <a:cubicBezTo>
                    <a:pt x="1204643" y="346183"/>
                    <a:pt x="1195484" y="355342"/>
                    <a:pt x="1184186" y="355342"/>
                  </a:cubicBezTo>
                  <a:lnTo>
                    <a:pt x="20457" y="355342"/>
                  </a:lnTo>
                  <a:cubicBezTo>
                    <a:pt x="9159" y="355342"/>
                    <a:pt x="0" y="346183"/>
                    <a:pt x="0" y="334885"/>
                  </a:cubicBezTo>
                  <a:lnTo>
                    <a:pt x="0" y="20457"/>
                  </a:lnTo>
                  <a:cubicBezTo>
                    <a:pt x="0" y="9159"/>
                    <a:pt x="9159" y="0"/>
                    <a:pt x="20457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28575"/>
              <a:ext cx="1204643" cy="326767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5187230" y="3567216"/>
            <a:ext cx="2423242" cy="714800"/>
            <a:chOff x="0" y="0"/>
            <a:chExt cx="1204643" cy="35534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04643" cy="355342"/>
            </a:xfrm>
            <a:custGeom>
              <a:avLst/>
              <a:gdLst/>
              <a:ahLst/>
              <a:cxnLst/>
              <a:rect l="l" t="t" r="r" b="b"/>
              <a:pathLst>
                <a:path w="1204643" h="355342">
                  <a:moveTo>
                    <a:pt x="20457" y="0"/>
                  </a:moveTo>
                  <a:lnTo>
                    <a:pt x="1184186" y="0"/>
                  </a:lnTo>
                  <a:cubicBezTo>
                    <a:pt x="1195484" y="0"/>
                    <a:pt x="1204643" y="9159"/>
                    <a:pt x="1204643" y="20457"/>
                  </a:cubicBezTo>
                  <a:lnTo>
                    <a:pt x="1204643" y="334885"/>
                  </a:lnTo>
                  <a:cubicBezTo>
                    <a:pt x="1204643" y="346183"/>
                    <a:pt x="1195484" y="355342"/>
                    <a:pt x="1184186" y="355342"/>
                  </a:cubicBezTo>
                  <a:lnTo>
                    <a:pt x="20457" y="355342"/>
                  </a:lnTo>
                  <a:cubicBezTo>
                    <a:pt x="9159" y="355342"/>
                    <a:pt x="0" y="346183"/>
                    <a:pt x="0" y="334885"/>
                  </a:cubicBezTo>
                  <a:lnTo>
                    <a:pt x="0" y="20457"/>
                  </a:lnTo>
                  <a:cubicBezTo>
                    <a:pt x="0" y="9159"/>
                    <a:pt x="9159" y="0"/>
                    <a:pt x="20457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28575"/>
              <a:ext cx="1204643" cy="326767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4965254" y="2168944"/>
            <a:ext cx="359080" cy="356945"/>
            <a:chOff x="0" y="0"/>
            <a:chExt cx="147248" cy="13272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1" name="Freeform 21"/>
            <p:cNvSpPr/>
            <p:nvPr/>
          </p:nvSpPr>
          <p:spPr>
            <a:xfrm>
              <a:off x="0" y="0"/>
              <a:ext cx="147248" cy="132727"/>
            </a:xfrm>
            <a:custGeom>
              <a:avLst/>
              <a:gdLst/>
              <a:ahLst/>
              <a:cxnLst/>
              <a:rect l="l" t="t" r="r" b="b"/>
              <a:pathLst>
                <a:path w="147248" h="132727">
                  <a:moveTo>
                    <a:pt x="66364" y="0"/>
                  </a:moveTo>
                  <a:lnTo>
                    <a:pt x="80885" y="0"/>
                  </a:lnTo>
                  <a:cubicBezTo>
                    <a:pt x="98485" y="0"/>
                    <a:pt x="115365" y="6992"/>
                    <a:pt x="127811" y="19437"/>
                  </a:cubicBezTo>
                  <a:cubicBezTo>
                    <a:pt x="140256" y="31883"/>
                    <a:pt x="147248" y="48763"/>
                    <a:pt x="147248" y="66364"/>
                  </a:cubicBezTo>
                  <a:lnTo>
                    <a:pt x="147248" y="66364"/>
                  </a:lnTo>
                  <a:cubicBezTo>
                    <a:pt x="147248" y="103015"/>
                    <a:pt x="117536" y="132727"/>
                    <a:pt x="80885" y="132727"/>
                  </a:cubicBezTo>
                  <a:lnTo>
                    <a:pt x="66364" y="132727"/>
                  </a:lnTo>
                  <a:cubicBezTo>
                    <a:pt x="48763" y="132727"/>
                    <a:pt x="31883" y="125735"/>
                    <a:pt x="19437" y="113290"/>
                  </a:cubicBezTo>
                  <a:cubicBezTo>
                    <a:pt x="6992" y="100844"/>
                    <a:pt x="0" y="83964"/>
                    <a:pt x="0" y="66364"/>
                  </a:cubicBezTo>
                  <a:lnTo>
                    <a:pt x="0" y="66364"/>
                  </a:lnTo>
                  <a:cubicBezTo>
                    <a:pt x="0" y="48763"/>
                    <a:pt x="6992" y="31883"/>
                    <a:pt x="19437" y="19437"/>
                  </a:cubicBezTo>
                  <a:cubicBezTo>
                    <a:pt x="31883" y="6992"/>
                    <a:pt x="48763" y="0"/>
                    <a:pt x="66364" y="0"/>
                  </a:cubicBezTo>
                  <a:close/>
                </a:path>
              </a:pathLst>
            </a:custGeom>
            <a:solidFill>
              <a:srgbClr val="518C9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28575"/>
              <a:ext cx="147248" cy="104152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024250" y="3451255"/>
            <a:ext cx="346745" cy="323047"/>
            <a:chOff x="0" y="0"/>
            <a:chExt cx="147248" cy="13272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7248" cy="132727"/>
            </a:xfrm>
            <a:custGeom>
              <a:avLst/>
              <a:gdLst/>
              <a:ahLst/>
              <a:cxnLst/>
              <a:rect l="l" t="t" r="r" b="b"/>
              <a:pathLst>
                <a:path w="147248" h="132727">
                  <a:moveTo>
                    <a:pt x="66364" y="0"/>
                  </a:moveTo>
                  <a:lnTo>
                    <a:pt x="80885" y="0"/>
                  </a:lnTo>
                  <a:cubicBezTo>
                    <a:pt x="98485" y="0"/>
                    <a:pt x="115365" y="6992"/>
                    <a:pt x="127811" y="19437"/>
                  </a:cubicBezTo>
                  <a:cubicBezTo>
                    <a:pt x="140256" y="31883"/>
                    <a:pt x="147248" y="48763"/>
                    <a:pt x="147248" y="66364"/>
                  </a:cubicBezTo>
                  <a:lnTo>
                    <a:pt x="147248" y="66364"/>
                  </a:lnTo>
                  <a:cubicBezTo>
                    <a:pt x="147248" y="103015"/>
                    <a:pt x="117536" y="132727"/>
                    <a:pt x="80885" y="132727"/>
                  </a:cubicBezTo>
                  <a:lnTo>
                    <a:pt x="66364" y="132727"/>
                  </a:lnTo>
                  <a:cubicBezTo>
                    <a:pt x="48763" y="132727"/>
                    <a:pt x="31883" y="125735"/>
                    <a:pt x="19437" y="113290"/>
                  </a:cubicBezTo>
                  <a:cubicBezTo>
                    <a:pt x="6992" y="100844"/>
                    <a:pt x="0" y="83964"/>
                    <a:pt x="0" y="66364"/>
                  </a:cubicBezTo>
                  <a:lnTo>
                    <a:pt x="0" y="66364"/>
                  </a:lnTo>
                  <a:cubicBezTo>
                    <a:pt x="0" y="48763"/>
                    <a:pt x="6992" y="31883"/>
                    <a:pt x="19437" y="19437"/>
                  </a:cubicBezTo>
                  <a:cubicBezTo>
                    <a:pt x="31883" y="6992"/>
                    <a:pt x="48763" y="0"/>
                    <a:pt x="66364" y="0"/>
                  </a:cubicBezTo>
                  <a:close/>
                </a:path>
              </a:pathLst>
            </a:custGeom>
            <a:solidFill>
              <a:srgbClr val="F2AF3D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28575"/>
              <a:ext cx="147248" cy="104152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232631" y="5027689"/>
            <a:ext cx="1767374" cy="502401"/>
            <a:chOff x="0" y="0"/>
            <a:chExt cx="878598" cy="24975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7" name="Freeform 27"/>
            <p:cNvSpPr/>
            <p:nvPr/>
          </p:nvSpPr>
          <p:spPr>
            <a:xfrm>
              <a:off x="0" y="0"/>
              <a:ext cx="878598" cy="249754"/>
            </a:xfrm>
            <a:custGeom>
              <a:avLst/>
              <a:gdLst/>
              <a:ahLst/>
              <a:cxnLst/>
              <a:rect l="l" t="t" r="r" b="b"/>
              <a:pathLst>
                <a:path w="878598" h="249754">
                  <a:moveTo>
                    <a:pt x="28049" y="0"/>
                  </a:moveTo>
                  <a:lnTo>
                    <a:pt x="850549" y="0"/>
                  </a:lnTo>
                  <a:cubicBezTo>
                    <a:pt x="866040" y="0"/>
                    <a:pt x="878598" y="12558"/>
                    <a:pt x="878598" y="28049"/>
                  </a:cubicBezTo>
                  <a:lnTo>
                    <a:pt x="878598" y="221705"/>
                  </a:lnTo>
                  <a:cubicBezTo>
                    <a:pt x="878598" y="229144"/>
                    <a:pt x="875643" y="236279"/>
                    <a:pt x="870383" y="241539"/>
                  </a:cubicBezTo>
                  <a:cubicBezTo>
                    <a:pt x="865122" y="246799"/>
                    <a:pt x="857988" y="249754"/>
                    <a:pt x="850549" y="249754"/>
                  </a:cubicBezTo>
                  <a:lnTo>
                    <a:pt x="28049" y="249754"/>
                  </a:lnTo>
                  <a:cubicBezTo>
                    <a:pt x="12558" y="249754"/>
                    <a:pt x="0" y="237196"/>
                    <a:pt x="0" y="221705"/>
                  </a:cubicBezTo>
                  <a:lnTo>
                    <a:pt x="0" y="28049"/>
                  </a:lnTo>
                  <a:cubicBezTo>
                    <a:pt x="0" y="12558"/>
                    <a:pt x="12558" y="0"/>
                    <a:pt x="2804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E36853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28575"/>
              <a:ext cx="878598" cy="221179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5963274" y="4760255"/>
            <a:ext cx="1734103" cy="570545"/>
            <a:chOff x="0" y="0"/>
            <a:chExt cx="862058" cy="28363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0" name="Freeform 30"/>
            <p:cNvSpPr/>
            <p:nvPr/>
          </p:nvSpPr>
          <p:spPr>
            <a:xfrm>
              <a:off x="0" y="0"/>
              <a:ext cx="862058" cy="283630"/>
            </a:xfrm>
            <a:custGeom>
              <a:avLst/>
              <a:gdLst/>
              <a:ahLst/>
              <a:cxnLst/>
              <a:rect l="l" t="t" r="r" b="b"/>
              <a:pathLst>
                <a:path w="862058" h="283630">
                  <a:moveTo>
                    <a:pt x="28587" y="0"/>
                  </a:moveTo>
                  <a:lnTo>
                    <a:pt x="833471" y="0"/>
                  </a:lnTo>
                  <a:cubicBezTo>
                    <a:pt x="841053" y="0"/>
                    <a:pt x="848324" y="3012"/>
                    <a:pt x="853685" y="8373"/>
                  </a:cubicBezTo>
                  <a:cubicBezTo>
                    <a:pt x="859046" y="13734"/>
                    <a:pt x="862058" y="21005"/>
                    <a:pt x="862058" y="28587"/>
                  </a:cubicBezTo>
                  <a:lnTo>
                    <a:pt x="862058" y="255043"/>
                  </a:lnTo>
                  <a:cubicBezTo>
                    <a:pt x="862058" y="270831"/>
                    <a:pt x="849259" y="283630"/>
                    <a:pt x="833471" y="283630"/>
                  </a:cubicBezTo>
                  <a:lnTo>
                    <a:pt x="28587" y="283630"/>
                  </a:lnTo>
                  <a:cubicBezTo>
                    <a:pt x="12799" y="283630"/>
                    <a:pt x="0" y="270831"/>
                    <a:pt x="0" y="255043"/>
                  </a:cubicBezTo>
                  <a:lnTo>
                    <a:pt x="0" y="28587"/>
                  </a:lnTo>
                  <a:cubicBezTo>
                    <a:pt x="0" y="12799"/>
                    <a:pt x="12799" y="0"/>
                    <a:pt x="28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E36853"/>
              </a:solidFill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0" y="9525"/>
              <a:ext cx="862058" cy="274105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39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5250397" y="4787662"/>
            <a:ext cx="2423242" cy="714800"/>
            <a:chOff x="0" y="0"/>
            <a:chExt cx="1204643" cy="35534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3" name="Freeform 33"/>
            <p:cNvSpPr/>
            <p:nvPr/>
          </p:nvSpPr>
          <p:spPr>
            <a:xfrm>
              <a:off x="0" y="0"/>
              <a:ext cx="1204643" cy="355342"/>
            </a:xfrm>
            <a:custGeom>
              <a:avLst/>
              <a:gdLst/>
              <a:ahLst/>
              <a:cxnLst/>
              <a:rect l="l" t="t" r="r" b="b"/>
              <a:pathLst>
                <a:path w="1204643" h="355342">
                  <a:moveTo>
                    <a:pt x="20457" y="0"/>
                  </a:moveTo>
                  <a:lnTo>
                    <a:pt x="1184186" y="0"/>
                  </a:lnTo>
                  <a:cubicBezTo>
                    <a:pt x="1195484" y="0"/>
                    <a:pt x="1204643" y="9159"/>
                    <a:pt x="1204643" y="20457"/>
                  </a:cubicBezTo>
                  <a:lnTo>
                    <a:pt x="1204643" y="334885"/>
                  </a:lnTo>
                  <a:cubicBezTo>
                    <a:pt x="1204643" y="346183"/>
                    <a:pt x="1195484" y="355342"/>
                    <a:pt x="1184186" y="355342"/>
                  </a:cubicBezTo>
                  <a:lnTo>
                    <a:pt x="20457" y="355342"/>
                  </a:lnTo>
                  <a:cubicBezTo>
                    <a:pt x="9159" y="355342"/>
                    <a:pt x="0" y="346183"/>
                    <a:pt x="0" y="334885"/>
                  </a:cubicBezTo>
                  <a:lnTo>
                    <a:pt x="0" y="20457"/>
                  </a:lnTo>
                  <a:cubicBezTo>
                    <a:pt x="0" y="9159"/>
                    <a:pt x="9159" y="0"/>
                    <a:pt x="20457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0" y="28575"/>
              <a:ext cx="1204643" cy="326767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5024250" y="4638502"/>
            <a:ext cx="356482" cy="357872"/>
            <a:chOff x="0" y="0"/>
            <a:chExt cx="147248" cy="13272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6" name="Freeform 36"/>
            <p:cNvSpPr/>
            <p:nvPr/>
          </p:nvSpPr>
          <p:spPr>
            <a:xfrm>
              <a:off x="0" y="0"/>
              <a:ext cx="147248" cy="132727"/>
            </a:xfrm>
            <a:custGeom>
              <a:avLst/>
              <a:gdLst/>
              <a:ahLst/>
              <a:cxnLst/>
              <a:rect l="l" t="t" r="r" b="b"/>
              <a:pathLst>
                <a:path w="147248" h="132727">
                  <a:moveTo>
                    <a:pt x="66364" y="0"/>
                  </a:moveTo>
                  <a:lnTo>
                    <a:pt x="80885" y="0"/>
                  </a:lnTo>
                  <a:cubicBezTo>
                    <a:pt x="98485" y="0"/>
                    <a:pt x="115365" y="6992"/>
                    <a:pt x="127811" y="19437"/>
                  </a:cubicBezTo>
                  <a:cubicBezTo>
                    <a:pt x="140256" y="31883"/>
                    <a:pt x="147248" y="48763"/>
                    <a:pt x="147248" y="66364"/>
                  </a:cubicBezTo>
                  <a:lnTo>
                    <a:pt x="147248" y="66364"/>
                  </a:lnTo>
                  <a:cubicBezTo>
                    <a:pt x="147248" y="103015"/>
                    <a:pt x="117536" y="132727"/>
                    <a:pt x="80885" y="132727"/>
                  </a:cubicBezTo>
                  <a:lnTo>
                    <a:pt x="66364" y="132727"/>
                  </a:lnTo>
                  <a:cubicBezTo>
                    <a:pt x="48763" y="132727"/>
                    <a:pt x="31883" y="125735"/>
                    <a:pt x="19437" y="113290"/>
                  </a:cubicBezTo>
                  <a:cubicBezTo>
                    <a:pt x="6992" y="100844"/>
                    <a:pt x="0" y="83964"/>
                    <a:pt x="0" y="66364"/>
                  </a:cubicBezTo>
                  <a:lnTo>
                    <a:pt x="0" y="66364"/>
                  </a:lnTo>
                  <a:cubicBezTo>
                    <a:pt x="0" y="48763"/>
                    <a:pt x="6992" y="31883"/>
                    <a:pt x="19437" y="19437"/>
                  </a:cubicBezTo>
                  <a:cubicBezTo>
                    <a:pt x="31883" y="6992"/>
                    <a:pt x="48763" y="0"/>
                    <a:pt x="66364" y="0"/>
                  </a:cubicBezTo>
                  <a:close/>
                </a:path>
              </a:pathLst>
            </a:custGeom>
            <a:solidFill>
              <a:srgbClr val="E66455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28575"/>
              <a:ext cx="147248" cy="104152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1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5062766" y="2292436"/>
            <a:ext cx="183405" cy="1808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5"/>
              </a:lnSpc>
              <a:spcBef>
                <a:spcPct val="0"/>
              </a:spcBef>
            </a:pPr>
            <a:r>
              <a:rPr lang="en-US" sz="1300" dirty="0">
                <a:solidFill>
                  <a:srgbClr val="FFFFF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Anton"/>
              </a:rPr>
              <a:t>1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5102296" y="3563249"/>
            <a:ext cx="183405" cy="1808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5"/>
              </a:lnSpc>
              <a:spcBef>
                <a:spcPct val="0"/>
              </a:spcBef>
            </a:pPr>
            <a:r>
              <a:rPr lang="en-US" sz="1300" dirty="0">
                <a:solidFill>
                  <a:srgbClr val="FFFFF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Anton"/>
              </a:rPr>
              <a:t>2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5277859" y="2479400"/>
            <a:ext cx="2379751" cy="40011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1300" b="1" spc="-12" dirty="0">
                <a:solidFill>
                  <a:schemeClr val="tx1">
                    <a:lumMod val="75000"/>
                    <a:lumOff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Cooper Hewitt Bold"/>
              </a:rPr>
              <a:t> </a:t>
            </a:r>
            <a:r>
              <a:rPr lang="en-US" sz="1300" b="1" spc="-12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Cooper Hewitt Bold"/>
              </a:rPr>
              <a:t>NO CUSTOMER FEEDBACK OR REVIEW SYSTEM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5521698" y="3754163"/>
            <a:ext cx="1848068" cy="40011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1300" b="1" spc="-12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Cooper Hewitt Bold"/>
              </a:rPr>
              <a:t>NO SOCIAL MEDIA INTEGRATION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5110788" y="4779415"/>
            <a:ext cx="183405" cy="1808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5"/>
              </a:lnSpc>
              <a:spcBef>
                <a:spcPct val="0"/>
              </a:spcBef>
            </a:pPr>
            <a:r>
              <a:rPr lang="en-US" sz="1300" dirty="0">
                <a:solidFill>
                  <a:srgbClr val="FFFFF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Anton"/>
              </a:rPr>
              <a:t>3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5512930" y="4936289"/>
            <a:ext cx="1754305" cy="40011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1300" b="1" spc="-12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Cooper Hewitt Bold"/>
              </a:rPr>
              <a:t>LIMITED PAYMENT OPTIONS</a:t>
            </a:r>
          </a:p>
        </p:txBody>
      </p:sp>
      <p:sp>
        <p:nvSpPr>
          <p:cNvPr id="86" name="TextBox 10">
            <a:extLst>
              <a:ext uri="{FF2B5EF4-FFF2-40B4-BE49-F238E27FC236}">
                <a16:creationId xmlns:a16="http://schemas.microsoft.com/office/drawing/2014/main" id="{59BA3212-28F4-65AE-06B4-BEE06A71ECC6}"/>
              </a:ext>
            </a:extLst>
          </p:cNvPr>
          <p:cNvSpPr txBox="1"/>
          <p:nvPr/>
        </p:nvSpPr>
        <p:spPr>
          <a:xfrm>
            <a:off x="2383165" y="821349"/>
            <a:ext cx="7425669" cy="466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4000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Challenges</a:t>
            </a:r>
            <a:endParaRPr lang="en-US" sz="4000" b="1" dirty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pic>
        <p:nvPicPr>
          <p:cNvPr id="87" name="Picture 86">
            <a:extLst>
              <a:ext uri="{FF2B5EF4-FFF2-40B4-BE49-F238E27FC236}">
                <a16:creationId xmlns:a16="http://schemas.microsoft.com/office/drawing/2014/main" id="{546F3AE3-B94C-9C40-C31F-2A77CC09BE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6462" y="7433"/>
            <a:ext cx="2263140" cy="6957060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2EE1C38F-8488-C39B-D076-72DA97F5F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808834" y="18984"/>
            <a:ext cx="2369820" cy="6858000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5BF5D566-031D-36A0-1A5C-C3B1D85FA3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8" t="9819" r="10358" b="8005"/>
          <a:stretch>
            <a:fillRect/>
          </a:stretch>
        </p:blipFill>
        <p:spPr>
          <a:xfrm>
            <a:off x="535401" y="1746228"/>
            <a:ext cx="3817546" cy="3980220"/>
          </a:xfrm>
          <a:prstGeom prst="rect">
            <a:avLst/>
          </a:prstGeom>
        </p:spPr>
      </p:pic>
      <p:grpSp>
        <p:nvGrpSpPr>
          <p:cNvPr id="90" name="Group 2">
            <a:extLst>
              <a:ext uri="{FF2B5EF4-FFF2-40B4-BE49-F238E27FC236}">
                <a16:creationId xmlns:a16="http://schemas.microsoft.com/office/drawing/2014/main" id="{50FDFEA4-7C49-2DAC-B13D-60A6B655FC03}"/>
              </a:ext>
            </a:extLst>
          </p:cNvPr>
          <p:cNvGrpSpPr/>
          <p:nvPr/>
        </p:nvGrpSpPr>
        <p:grpSpPr>
          <a:xfrm>
            <a:off x="8699688" y="2557203"/>
            <a:ext cx="1767374" cy="504367"/>
            <a:chOff x="0" y="0"/>
            <a:chExt cx="878598" cy="25073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91" name="Freeform 3">
              <a:extLst>
                <a:ext uri="{FF2B5EF4-FFF2-40B4-BE49-F238E27FC236}">
                  <a16:creationId xmlns:a16="http://schemas.microsoft.com/office/drawing/2014/main" id="{4789E5A2-A451-EE9A-357F-921C9A854C19}"/>
                </a:ext>
              </a:extLst>
            </p:cNvPr>
            <p:cNvSpPr/>
            <p:nvPr/>
          </p:nvSpPr>
          <p:spPr>
            <a:xfrm>
              <a:off x="0" y="0"/>
              <a:ext cx="878598" cy="250731"/>
            </a:xfrm>
            <a:custGeom>
              <a:avLst/>
              <a:gdLst/>
              <a:ahLst/>
              <a:cxnLst/>
              <a:rect l="l" t="t" r="r" b="b"/>
              <a:pathLst>
                <a:path w="878598" h="250731">
                  <a:moveTo>
                    <a:pt x="28049" y="0"/>
                  </a:moveTo>
                  <a:lnTo>
                    <a:pt x="850549" y="0"/>
                  </a:lnTo>
                  <a:cubicBezTo>
                    <a:pt x="866040" y="0"/>
                    <a:pt x="878598" y="12558"/>
                    <a:pt x="878598" y="28049"/>
                  </a:cubicBezTo>
                  <a:lnTo>
                    <a:pt x="878598" y="222683"/>
                  </a:lnTo>
                  <a:cubicBezTo>
                    <a:pt x="878598" y="230122"/>
                    <a:pt x="875643" y="237256"/>
                    <a:pt x="870383" y="242516"/>
                  </a:cubicBezTo>
                  <a:cubicBezTo>
                    <a:pt x="865122" y="247776"/>
                    <a:pt x="857988" y="250731"/>
                    <a:pt x="850549" y="250731"/>
                  </a:cubicBezTo>
                  <a:lnTo>
                    <a:pt x="28049" y="250731"/>
                  </a:lnTo>
                  <a:cubicBezTo>
                    <a:pt x="12558" y="250731"/>
                    <a:pt x="0" y="238173"/>
                    <a:pt x="0" y="222683"/>
                  </a:cubicBezTo>
                  <a:lnTo>
                    <a:pt x="0" y="28049"/>
                  </a:lnTo>
                  <a:cubicBezTo>
                    <a:pt x="0" y="12558"/>
                    <a:pt x="12558" y="0"/>
                    <a:pt x="2804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72918E"/>
              </a:solidFill>
              <a:prstDash val="solid"/>
              <a:miter/>
            </a:ln>
          </p:spPr>
        </p:sp>
        <p:sp>
          <p:nvSpPr>
            <p:cNvPr id="92" name="TextBox 4">
              <a:extLst>
                <a:ext uri="{FF2B5EF4-FFF2-40B4-BE49-F238E27FC236}">
                  <a16:creationId xmlns:a16="http://schemas.microsoft.com/office/drawing/2014/main" id="{3FD1C97B-8812-5392-C5C9-D961493C4C6D}"/>
                </a:ext>
              </a:extLst>
            </p:cNvPr>
            <p:cNvSpPr txBox="1"/>
            <p:nvPr/>
          </p:nvSpPr>
          <p:spPr>
            <a:xfrm>
              <a:off x="0" y="28575"/>
              <a:ext cx="878598" cy="222156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960"/>
            </a:p>
          </p:txBody>
        </p:sp>
      </p:grpSp>
      <p:grpSp>
        <p:nvGrpSpPr>
          <p:cNvPr id="93" name="Group 5">
            <a:extLst>
              <a:ext uri="{FF2B5EF4-FFF2-40B4-BE49-F238E27FC236}">
                <a16:creationId xmlns:a16="http://schemas.microsoft.com/office/drawing/2014/main" id="{D52C730A-24AE-B0E9-3FA2-868B149F9080}"/>
              </a:ext>
            </a:extLst>
          </p:cNvPr>
          <p:cNvGrpSpPr/>
          <p:nvPr/>
        </p:nvGrpSpPr>
        <p:grpSpPr>
          <a:xfrm>
            <a:off x="8685359" y="3804797"/>
            <a:ext cx="1778976" cy="503038"/>
            <a:chOff x="0" y="0"/>
            <a:chExt cx="884365" cy="25007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9A58C10E-546B-311E-8AF6-B58D0F29532A}"/>
                </a:ext>
              </a:extLst>
            </p:cNvPr>
            <p:cNvSpPr/>
            <p:nvPr/>
          </p:nvSpPr>
          <p:spPr>
            <a:xfrm>
              <a:off x="0" y="0"/>
              <a:ext cx="884365" cy="250071"/>
            </a:xfrm>
            <a:custGeom>
              <a:avLst/>
              <a:gdLst/>
              <a:ahLst/>
              <a:cxnLst/>
              <a:rect l="l" t="t" r="r" b="b"/>
              <a:pathLst>
                <a:path w="884365" h="250071">
                  <a:moveTo>
                    <a:pt x="27866" y="0"/>
                  </a:moveTo>
                  <a:lnTo>
                    <a:pt x="856499" y="0"/>
                  </a:lnTo>
                  <a:cubicBezTo>
                    <a:pt x="871889" y="0"/>
                    <a:pt x="884365" y="12476"/>
                    <a:pt x="884365" y="27866"/>
                  </a:cubicBezTo>
                  <a:lnTo>
                    <a:pt x="884365" y="222205"/>
                  </a:lnTo>
                  <a:cubicBezTo>
                    <a:pt x="884365" y="229595"/>
                    <a:pt x="881429" y="236683"/>
                    <a:pt x="876203" y="241909"/>
                  </a:cubicBezTo>
                  <a:cubicBezTo>
                    <a:pt x="870978" y="247135"/>
                    <a:pt x="863890" y="250071"/>
                    <a:pt x="856499" y="250071"/>
                  </a:cubicBezTo>
                  <a:lnTo>
                    <a:pt x="27866" y="250071"/>
                  </a:lnTo>
                  <a:cubicBezTo>
                    <a:pt x="12476" y="250071"/>
                    <a:pt x="0" y="237595"/>
                    <a:pt x="0" y="222205"/>
                  </a:cubicBezTo>
                  <a:lnTo>
                    <a:pt x="0" y="27866"/>
                  </a:lnTo>
                  <a:cubicBezTo>
                    <a:pt x="0" y="12476"/>
                    <a:pt x="12476" y="0"/>
                    <a:pt x="278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F2AF3D"/>
              </a:solidFill>
              <a:prstDash val="solid"/>
              <a:miter/>
            </a:ln>
          </p:spPr>
        </p:sp>
        <p:sp>
          <p:nvSpPr>
            <p:cNvPr id="95" name="TextBox 7">
              <a:extLst>
                <a:ext uri="{FF2B5EF4-FFF2-40B4-BE49-F238E27FC236}">
                  <a16:creationId xmlns:a16="http://schemas.microsoft.com/office/drawing/2014/main" id="{F4CDAD5E-7B3D-6D21-D5FD-44A044B74E53}"/>
                </a:ext>
              </a:extLst>
            </p:cNvPr>
            <p:cNvSpPr txBox="1"/>
            <p:nvPr/>
          </p:nvSpPr>
          <p:spPr>
            <a:xfrm>
              <a:off x="0" y="28575"/>
              <a:ext cx="884365" cy="221496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960"/>
            </a:p>
          </p:txBody>
        </p:sp>
      </p:grpSp>
      <p:grpSp>
        <p:nvGrpSpPr>
          <p:cNvPr id="96" name="Group 8">
            <a:extLst>
              <a:ext uri="{FF2B5EF4-FFF2-40B4-BE49-F238E27FC236}">
                <a16:creationId xmlns:a16="http://schemas.microsoft.com/office/drawing/2014/main" id="{4BA7433F-17B0-649D-5109-DAED1E8468AF}"/>
              </a:ext>
            </a:extLst>
          </p:cNvPr>
          <p:cNvGrpSpPr/>
          <p:nvPr/>
        </p:nvGrpSpPr>
        <p:grpSpPr>
          <a:xfrm>
            <a:off x="9430331" y="2289770"/>
            <a:ext cx="1734103" cy="612270"/>
            <a:chOff x="0" y="0"/>
            <a:chExt cx="862058" cy="30437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444BCAA7-31C9-6C3C-4F2B-14C02B84CC8E}"/>
                </a:ext>
              </a:extLst>
            </p:cNvPr>
            <p:cNvSpPr/>
            <p:nvPr/>
          </p:nvSpPr>
          <p:spPr>
            <a:xfrm>
              <a:off x="0" y="0"/>
              <a:ext cx="862058" cy="304372"/>
            </a:xfrm>
            <a:custGeom>
              <a:avLst/>
              <a:gdLst/>
              <a:ahLst/>
              <a:cxnLst/>
              <a:rect l="l" t="t" r="r" b="b"/>
              <a:pathLst>
                <a:path w="862058" h="304372">
                  <a:moveTo>
                    <a:pt x="28587" y="0"/>
                  </a:moveTo>
                  <a:lnTo>
                    <a:pt x="833471" y="0"/>
                  </a:lnTo>
                  <a:cubicBezTo>
                    <a:pt x="841053" y="0"/>
                    <a:pt x="848324" y="3012"/>
                    <a:pt x="853685" y="8373"/>
                  </a:cubicBezTo>
                  <a:cubicBezTo>
                    <a:pt x="859046" y="13734"/>
                    <a:pt x="862058" y="21005"/>
                    <a:pt x="862058" y="28587"/>
                  </a:cubicBezTo>
                  <a:lnTo>
                    <a:pt x="862058" y="275785"/>
                  </a:lnTo>
                  <a:cubicBezTo>
                    <a:pt x="862058" y="291573"/>
                    <a:pt x="849259" y="304372"/>
                    <a:pt x="833471" y="304372"/>
                  </a:cubicBezTo>
                  <a:lnTo>
                    <a:pt x="28587" y="304372"/>
                  </a:lnTo>
                  <a:cubicBezTo>
                    <a:pt x="12799" y="304372"/>
                    <a:pt x="0" y="291573"/>
                    <a:pt x="0" y="275785"/>
                  </a:cubicBezTo>
                  <a:lnTo>
                    <a:pt x="0" y="28587"/>
                  </a:lnTo>
                  <a:cubicBezTo>
                    <a:pt x="0" y="12799"/>
                    <a:pt x="12799" y="0"/>
                    <a:pt x="28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518C94"/>
              </a:solidFill>
              <a:prstDash val="solid"/>
              <a:miter/>
            </a:ln>
          </p:spPr>
        </p:sp>
        <p:sp>
          <p:nvSpPr>
            <p:cNvPr id="98" name="TextBox 10">
              <a:extLst>
                <a:ext uri="{FF2B5EF4-FFF2-40B4-BE49-F238E27FC236}">
                  <a16:creationId xmlns:a16="http://schemas.microsoft.com/office/drawing/2014/main" id="{60679FB1-21D8-5E3C-9FBC-20F60A527E86}"/>
                </a:ext>
              </a:extLst>
            </p:cNvPr>
            <p:cNvSpPr txBox="1"/>
            <p:nvPr/>
          </p:nvSpPr>
          <p:spPr>
            <a:xfrm>
              <a:off x="0" y="28575"/>
              <a:ext cx="862058" cy="275797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960"/>
            </a:p>
          </p:txBody>
        </p:sp>
      </p:grpSp>
      <p:grpSp>
        <p:nvGrpSpPr>
          <p:cNvPr id="99" name="Group 11">
            <a:extLst>
              <a:ext uri="{FF2B5EF4-FFF2-40B4-BE49-F238E27FC236}">
                <a16:creationId xmlns:a16="http://schemas.microsoft.com/office/drawing/2014/main" id="{4F4C03F3-29C3-A8F6-58C0-75F79C96D10D}"/>
              </a:ext>
            </a:extLst>
          </p:cNvPr>
          <p:cNvGrpSpPr/>
          <p:nvPr/>
        </p:nvGrpSpPr>
        <p:grpSpPr>
          <a:xfrm>
            <a:off x="9417996" y="3538183"/>
            <a:ext cx="1741941" cy="627707"/>
            <a:chOff x="0" y="0"/>
            <a:chExt cx="865954" cy="31204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83E84E68-3D8F-55D2-95FC-47EA4776C426}"/>
                </a:ext>
              </a:extLst>
            </p:cNvPr>
            <p:cNvSpPr/>
            <p:nvPr/>
          </p:nvSpPr>
          <p:spPr>
            <a:xfrm>
              <a:off x="0" y="0"/>
              <a:ext cx="865954" cy="312046"/>
            </a:xfrm>
            <a:custGeom>
              <a:avLst/>
              <a:gdLst/>
              <a:ahLst/>
              <a:cxnLst/>
              <a:rect l="l" t="t" r="r" b="b"/>
              <a:pathLst>
                <a:path w="865954" h="312046">
                  <a:moveTo>
                    <a:pt x="28458" y="0"/>
                  </a:moveTo>
                  <a:lnTo>
                    <a:pt x="837496" y="0"/>
                  </a:lnTo>
                  <a:cubicBezTo>
                    <a:pt x="853213" y="0"/>
                    <a:pt x="865954" y="12741"/>
                    <a:pt x="865954" y="28458"/>
                  </a:cubicBezTo>
                  <a:lnTo>
                    <a:pt x="865954" y="283588"/>
                  </a:lnTo>
                  <a:cubicBezTo>
                    <a:pt x="865954" y="299305"/>
                    <a:pt x="853213" y="312046"/>
                    <a:pt x="837496" y="312046"/>
                  </a:cubicBezTo>
                  <a:lnTo>
                    <a:pt x="28458" y="312046"/>
                  </a:lnTo>
                  <a:cubicBezTo>
                    <a:pt x="12741" y="312046"/>
                    <a:pt x="0" y="299305"/>
                    <a:pt x="0" y="283588"/>
                  </a:cubicBezTo>
                  <a:lnTo>
                    <a:pt x="0" y="28458"/>
                  </a:lnTo>
                  <a:cubicBezTo>
                    <a:pt x="0" y="12741"/>
                    <a:pt x="12741" y="0"/>
                    <a:pt x="2845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F2AF3D"/>
              </a:solidFill>
              <a:prstDash val="solid"/>
              <a:miter/>
            </a:ln>
          </p:spPr>
        </p:sp>
        <p:sp>
          <p:nvSpPr>
            <p:cNvPr id="101" name="TextBox 13">
              <a:extLst>
                <a:ext uri="{FF2B5EF4-FFF2-40B4-BE49-F238E27FC236}">
                  <a16:creationId xmlns:a16="http://schemas.microsoft.com/office/drawing/2014/main" id="{24184DAF-4972-0A94-D30F-A22A1C89164B}"/>
                </a:ext>
              </a:extLst>
            </p:cNvPr>
            <p:cNvSpPr txBox="1"/>
            <p:nvPr/>
          </p:nvSpPr>
          <p:spPr>
            <a:xfrm>
              <a:off x="0" y="28575"/>
              <a:ext cx="865954" cy="283471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960"/>
            </a:p>
          </p:txBody>
        </p:sp>
      </p:grpSp>
      <p:grpSp>
        <p:nvGrpSpPr>
          <p:cNvPr id="102" name="Group 14">
            <a:extLst>
              <a:ext uri="{FF2B5EF4-FFF2-40B4-BE49-F238E27FC236}">
                <a16:creationId xmlns:a16="http://schemas.microsoft.com/office/drawing/2014/main" id="{704D74F2-D035-55C9-61B5-CAF64E7603D3}"/>
              </a:ext>
            </a:extLst>
          </p:cNvPr>
          <p:cNvGrpSpPr/>
          <p:nvPr/>
        </p:nvGrpSpPr>
        <p:grpSpPr>
          <a:xfrm>
            <a:off x="8717454" y="2317177"/>
            <a:ext cx="2423242" cy="714800"/>
            <a:chOff x="0" y="0"/>
            <a:chExt cx="1204643" cy="35534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3" name="Freeform 15">
              <a:extLst>
                <a:ext uri="{FF2B5EF4-FFF2-40B4-BE49-F238E27FC236}">
                  <a16:creationId xmlns:a16="http://schemas.microsoft.com/office/drawing/2014/main" id="{8E0F1252-4F94-EAC5-1819-44367A53E760}"/>
                </a:ext>
              </a:extLst>
            </p:cNvPr>
            <p:cNvSpPr/>
            <p:nvPr/>
          </p:nvSpPr>
          <p:spPr>
            <a:xfrm>
              <a:off x="0" y="0"/>
              <a:ext cx="1204643" cy="355342"/>
            </a:xfrm>
            <a:custGeom>
              <a:avLst/>
              <a:gdLst/>
              <a:ahLst/>
              <a:cxnLst/>
              <a:rect l="l" t="t" r="r" b="b"/>
              <a:pathLst>
                <a:path w="1204643" h="355342">
                  <a:moveTo>
                    <a:pt x="20457" y="0"/>
                  </a:moveTo>
                  <a:lnTo>
                    <a:pt x="1184186" y="0"/>
                  </a:lnTo>
                  <a:cubicBezTo>
                    <a:pt x="1195484" y="0"/>
                    <a:pt x="1204643" y="9159"/>
                    <a:pt x="1204643" y="20457"/>
                  </a:cubicBezTo>
                  <a:lnTo>
                    <a:pt x="1204643" y="334885"/>
                  </a:lnTo>
                  <a:cubicBezTo>
                    <a:pt x="1204643" y="346183"/>
                    <a:pt x="1195484" y="355342"/>
                    <a:pt x="1184186" y="355342"/>
                  </a:cubicBezTo>
                  <a:lnTo>
                    <a:pt x="20457" y="355342"/>
                  </a:lnTo>
                  <a:cubicBezTo>
                    <a:pt x="9159" y="355342"/>
                    <a:pt x="0" y="346183"/>
                    <a:pt x="0" y="334885"/>
                  </a:cubicBezTo>
                  <a:lnTo>
                    <a:pt x="0" y="20457"/>
                  </a:lnTo>
                  <a:cubicBezTo>
                    <a:pt x="0" y="9159"/>
                    <a:pt x="9159" y="0"/>
                    <a:pt x="20457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104" name="TextBox 16">
              <a:extLst>
                <a:ext uri="{FF2B5EF4-FFF2-40B4-BE49-F238E27FC236}">
                  <a16:creationId xmlns:a16="http://schemas.microsoft.com/office/drawing/2014/main" id="{F0E589C5-0BA6-9488-B83F-8660CD562AC1}"/>
                </a:ext>
              </a:extLst>
            </p:cNvPr>
            <p:cNvSpPr txBox="1"/>
            <p:nvPr/>
          </p:nvSpPr>
          <p:spPr>
            <a:xfrm>
              <a:off x="0" y="28575"/>
              <a:ext cx="1204643" cy="326767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960"/>
            </a:p>
          </p:txBody>
        </p:sp>
      </p:grpSp>
      <p:grpSp>
        <p:nvGrpSpPr>
          <p:cNvPr id="105" name="Group 17">
            <a:extLst>
              <a:ext uri="{FF2B5EF4-FFF2-40B4-BE49-F238E27FC236}">
                <a16:creationId xmlns:a16="http://schemas.microsoft.com/office/drawing/2014/main" id="{E8C85E68-1B56-676B-A6E2-0047EFB88653}"/>
              </a:ext>
            </a:extLst>
          </p:cNvPr>
          <p:cNvGrpSpPr/>
          <p:nvPr/>
        </p:nvGrpSpPr>
        <p:grpSpPr>
          <a:xfrm>
            <a:off x="8710685" y="3567216"/>
            <a:ext cx="2423242" cy="714800"/>
            <a:chOff x="0" y="0"/>
            <a:chExt cx="1204643" cy="35534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6" name="Freeform 18">
              <a:extLst>
                <a:ext uri="{FF2B5EF4-FFF2-40B4-BE49-F238E27FC236}">
                  <a16:creationId xmlns:a16="http://schemas.microsoft.com/office/drawing/2014/main" id="{4D1556A8-817C-7960-9AD5-DF24A3705C28}"/>
                </a:ext>
              </a:extLst>
            </p:cNvPr>
            <p:cNvSpPr/>
            <p:nvPr/>
          </p:nvSpPr>
          <p:spPr>
            <a:xfrm>
              <a:off x="0" y="0"/>
              <a:ext cx="1204643" cy="355342"/>
            </a:xfrm>
            <a:custGeom>
              <a:avLst/>
              <a:gdLst/>
              <a:ahLst/>
              <a:cxnLst/>
              <a:rect l="l" t="t" r="r" b="b"/>
              <a:pathLst>
                <a:path w="1204643" h="355342">
                  <a:moveTo>
                    <a:pt x="20457" y="0"/>
                  </a:moveTo>
                  <a:lnTo>
                    <a:pt x="1184186" y="0"/>
                  </a:lnTo>
                  <a:cubicBezTo>
                    <a:pt x="1195484" y="0"/>
                    <a:pt x="1204643" y="9159"/>
                    <a:pt x="1204643" y="20457"/>
                  </a:cubicBezTo>
                  <a:lnTo>
                    <a:pt x="1204643" y="334885"/>
                  </a:lnTo>
                  <a:cubicBezTo>
                    <a:pt x="1204643" y="346183"/>
                    <a:pt x="1195484" y="355342"/>
                    <a:pt x="1184186" y="355342"/>
                  </a:cubicBezTo>
                  <a:lnTo>
                    <a:pt x="20457" y="355342"/>
                  </a:lnTo>
                  <a:cubicBezTo>
                    <a:pt x="9159" y="355342"/>
                    <a:pt x="0" y="346183"/>
                    <a:pt x="0" y="334885"/>
                  </a:cubicBezTo>
                  <a:lnTo>
                    <a:pt x="0" y="20457"/>
                  </a:lnTo>
                  <a:cubicBezTo>
                    <a:pt x="0" y="9159"/>
                    <a:pt x="9159" y="0"/>
                    <a:pt x="20457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107" name="TextBox 19">
              <a:extLst>
                <a:ext uri="{FF2B5EF4-FFF2-40B4-BE49-F238E27FC236}">
                  <a16:creationId xmlns:a16="http://schemas.microsoft.com/office/drawing/2014/main" id="{5895FD27-C8A0-A7CD-75FB-92921CA0A4F9}"/>
                </a:ext>
              </a:extLst>
            </p:cNvPr>
            <p:cNvSpPr txBox="1"/>
            <p:nvPr/>
          </p:nvSpPr>
          <p:spPr>
            <a:xfrm>
              <a:off x="0" y="28575"/>
              <a:ext cx="1204643" cy="326767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960"/>
            </a:p>
          </p:txBody>
        </p:sp>
      </p:grpSp>
      <p:grpSp>
        <p:nvGrpSpPr>
          <p:cNvPr id="108" name="Group 20">
            <a:extLst>
              <a:ext uri="{FF2B5EF4-FFF2-40B4-BE49-F238E27FC236}">
                <a16:creationId xmlns:a16="http://schemas.microsoft.com/office/drawing/2014/main" id="{C63368C8-C9F7-F15F-E5A9-C5766B2AF8F2}"/>
              </a:ext>
            </a:extLst>
          </p:cNvPr>
          <p:cNvGrpSpPr/>
          <p:nvPr/>
        </p:nvGrpSpPr>
        <p:grpSpPr>
          <a:xfrm>
            <a:off x="8488709" y="2168944"/>
            <a:ext cx="359080" cy="356945"/>
            <a:chOff x="0" y="0"/>
            <a:chExt cx="147248" cy="13272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9" name="Freeform 21">
              <a:extLst>
                <a:ext uri="{FF2B5EF4-FFF2-40B4-BE49-F238E27FC236}">
                  <a16:creationId xmlns:a16="http://schemas.microsoft.com/office/drawing/2014/main" id="{C32A3F3A-61C5-DA9F-FD37-484A129BC85F}"/>
                </a:ext>
              </a:extLst>
            </p:cNvPr>
            <p:cNvSpPr/>
            <p:nvPr/>
          </p:nvSpPr>
          <p:spPr>
            <a:xfrm>
              <a:off x="0" y="0"/>
              <a:ext cx="147248" cy="132727"/>
            </a:xfrm>
            <a:custGeom>
              <a:avLst/>
              <a:gdLst/>
              <a:ahLst/>
              <a:cxnLst/>
              <a:rect l="l" t="t" r="r" b="b"/>
              <a:pathLst>
                <a:path w="147248" h="132727">
                  <a:moveTo>
                    <a:pt x="66364" y="0"/>
                  </a:moveTo>
                  <a:lnTo>
                    <a:pt x="80885" y="0"/>
                  </a:lnTo>
                  <a:cubicBezTo>
                    <a:pt x="98485" y="0"/>
                    <a:pt x="115365" y="6992"/>
                    <a:pt x="127811" y="19437"/>
                  </a:cubicBezTo>
                  <a:cubicBezTo>
                    <a:pt x="140256" y="31883"/>
                    <a:pt x="147248" y="48763"/>
                    <a:pt x="147248" y="66364"/>
                  </a:cubicBezTo>
                  <a:lnTo>
                    <a:pt x="147248" y="66364"/>
                  </a:lnTo>
                  <a:cubicBezTo>
                    <a:pt x="147248" y="103015"/>
                    <a:pt x="117536" y="132727"/>
                    <a:pt x="80885" y="132727"/>
                  </a:cubicBezTo>
                  <a:lnTo>
                    <a:pt x="66364" y="132727"/>
                  </a:lnTo>
                  <a:cubicBezTo>
                    <a:pt x="48763" y="132727"/>
                    <a:pt x="31883" y="125735"/>
                    <a:pt x="19437" y="113290"/>
                  </a:cubicBezTo>
                  <a:cubicBezTo>
                    <a:pt x="6992" y="100844"/>
                    <a:pt x="0" y="83964"/>
                    <a:pt x="0" y="66364"/>
                  </a:cubicBezTo>
                  <a:lnTo>
                    <a:pt x="0" y="66364"/>
                  </a:lnTo>
                  <a:cubicBezTo>
                    <a:pt x="0" y="48763"/>
                    <a:pt x="6992" y="31883"/>
                    <a:pt x="19437" y="19437"/>
                  </a:cubicBezTo>
                  <a:cubicBezTo>
                    <a:pt x="31883" y="6992"/>
                    <a:pt x="48763" y="0"/>
                    <a:pt x="66364" y="0"/>
                  </a:cubicBezTo>
                  <a:close/>
                </a:path>
              </a:pathLst>
            </a:custGeom>
            <a:solidFill>
              <a:srgbClr val="518C94"/>
            </a:solidFill>
          </p:spPr>
        </p:sp>
        <p:sp>
          <p:nvSpPr>
            <p:cNvPr id="110" name="TextBox 22">
              <a:extLst>
                <a:ext uri="{FF2B5EF4-FFF2-40B4-BE49-F238E27FC236}">
                  <a16:creationId xmlns:a16="http://schemas.microsoft.com/office/drawing/2014/main" id="{2A21152C-DA72-0A38-9F6D-1B011FFC3EBC}"/>
                </a:ext>
              </a:extLst>
            </p:cNvPr>
            <p:cNvSpPr txBox="1"/>
            <p:nvPr/>
          </p:nvSpPr>
          <p:spPr>
            <a:xfrm>
              <a:off x="0" y="28575"/>
              <a:ext cx="147248" cy="104152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960"/>
            </a:p>
          </p:txBody>
        </p:sp>
      </p:grpSp>
      <p:grpSp>
        <p:nvGrpSpPr>
          <p:cNvPr id="111" name="Group 23">
            <a:extLst>
              <a:ext uri="{FF2B5EF4-FFF2-40B4-BE49-F238E27FC236}">
                <a16:creationId xmlns:a16="http://schemas.microsoft.com/office/drawing/2014/main" id="{B7D4FE38-5644-CB2B-AB94-0B0501193A2F}"/>
              </a:ext>
            </a:extLst>
          </p:cNvPr>
          <p:cNvGrpSpPr/>
          <p:nvPr/>
        </p:nvGrpSpPr>
        <p:grpSpPr>
          <a:xfrm>
            <a:off x="8547705" y="3451255"/>
            <a:ext cx="346745" cy="323047"/>
            <a:chOff x="0" y="0"/>
            <a:chExt cx="147248" cy="13272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12" name="Freeform 24">
              <a:extLst>
                <a:ext uri="{FF2B5EF4-FFF2-40B4-BE49-F238E27FC236}">
                  <a16:creationId xmlns:a16="http://schemas.microsoft.com/office/drawing/2014/main" id="{4C283083-348A-589C-3D5D-6AC205C1FFF0}"/>
                </a:ext>
              </a:extLst>
            </p:cNvPr>
            <p:cNvSpPr/>
            <p:nvPr/>
          </p:nvSpPr>
          <p:spPr>
            <a:xfrm>
              <a:off x="0" y="0"/>
              <a:ext cx="147248" cy="132727"/>
            </a:xfrm>
            <a:custGeom>
              <a:avLst/>
              <a:gdLst/>
              <a:ahLst/>
              <a:cxnLst/>
              <a:rect l="l" t="t" r="r" b="b"/>
              <a:pathLst>
                <a:path w="147248" h="132727">
                  <a:moveTo>
                    <a:pt x="66364" y="0"/>
                  </a:moveTo>
                  <a:lnTo>
                    <a:pt x="80885" y="0"/>
                  </a:lnTo>
                  <a:cubicBezTo>
                    <a:pt x="98485" y="0"/>
                    <a:pt x="115365" y="6992"/>
                    <a:pt x="127811" y="19437"/>
                  </a:cubicBezTo>
                  <a:cubicBezTo>
                    <a:pt x="140256" y="31883"/>
                    <a:pt x="147248" y="48763"/>
                    <a:pt x="147248" y="66364"/>
                  </a:cubicBezTo>
                  <a:lnTo>
                    <a:pt x="147248" y="66364"/>
                  </a:lnTo>
                  <a:cubicBezTo>
                    <a:pt x="147248" y="103015"/>
                    <a:pt x="117536" y="132727"/>
                    <a:pt x="80885" y="132727"/>
                  </a:cubicBezTo>
                  <a:lnTo>
                    <a:pt x="66364" y="132727"/>
                  </a:lnTo>
                  <a:cubicBezTo>
                    <a:pt x="48763" y="132727"/>
                    <a:pt x="31883" y="125735"/>
                    <a:pt x="19437" y="113290"/>
                  </a:cubicBezTo>
                  <a:cubicBezTo>
                    <a:pt x="6992" y="100844"/>
                    <a:pt x="0" y="83964"/>
                    <a:pt x="0" y="66364"/>
                  </a:cubicBezTo>
                  <a:lnTo>
                    <a:pt x="0" y="66364"/>
                  </a:lnTo>
                  <a:cubicBezTo>
                    <a:pt x="0" y="48763"/>
                    <a:pt x="6992" y="31883"/>
                    <a:pt x="19437" y="19437"/>
                  </a:cubicBezTo>
                  <a:cubicBezTo>
                    <a:pt x="31883" y="6992"/>
                    <a:pt x="48763" y="0"/>
                    <a:pt x="66364" y="0"/>
                  </a:cubicBezTo>
                  <a:close/>
                </a:path>
              </a:pathLst>
            </a:custGeom>
            <a:solidFill>
              <a:srgbClr val="F2AF3D"/>
            </a:solidFill>
          </p:spPr>
        </p:sp>
        <p:sp>
          <p:nvSpPr>
            <p:cNvPr id="113" name="TextBox 25">
              <a:extLst>
                <a:ext uri="{FF2B5EF4-FFF2-40B4-BE49-F238E27FC236}">
                  <a16:creationId xmlns:a16="http://schemas.microsoft.com/office/drawing/2014/main" id="{E55BC384-3E11-52C2-CE31-F167684B4FAB}"/>
                </a:ext>
              </a:extLst>
            </p:cNvPr>
            <p:cNvSpPr txBox="1"/>
            <p:nvPr/>
          </p:nvSpPr>
          <p:spPr>
            <a:xfrm>
              <a:off x="0" y="28575"/>
              <a:ext cx="147248" cy="104152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960"/>
            </a:p>
          </p:txBody>
        </p:sp>
      </p:grpSp>
      <p:grpSp>
        <p:nvGrpSpPr>
          <p:cNvPr id="114" name="Group 26">
            <a:extLst>
              <a:ext uri="{FF2B5EF4-FFF2-40B4-BE49-F238E27FC236}">
                <a16:creationId xmlns:a16="http://schemas.microsoft.com/office/drawing/2014/main" id="{8103016F-7275-4290-8A0C-B985C4FB3FCA}"/>
              </a:ext>
            </a:extLst>
          </p:cNvPr>
          <p:cNvGrpSpPr/>
          <p:nvPr/>
        </p:nvGrpSpPr>
        <p:grpSpPr>
          <a:xfrm>
            <a:off x="8756086" y="5027689"/>
            <a:ext cx="1767374" cy="502401"/>
            <a:chOff x="0" y="0"/>
            <a:chExt cx="878598" cy="24975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15" name="Freeform 27">
              <a:extLst>
                <a:ext uri="{FF2B5EF4-FFF2-40B4-BE49-F238E27FC236}">
                  <a16:creationId xmlns:a16="http://schemas.microsoft.com/office/drawing/2014/main" id="{E94FC5D4-9B47-929C-FB25-F011FBB8BE13}"/>
                </a:ext>
              </a:extLst>
            </p:cNvPr>
            <p:cNvSpPr/>
            <p:nvPr/>
          </p:nvSpPr>
          <p:spPr>
            <a:xfrm>
              <a:off x="0" y="0"/>
              <a:ext cx="878598" cy="249754"/>
            </a:xfrm>
            <a:custGeom>
              <a:avLst/>
              <a:gdLst/>
              <a:ahLst/>
              <a:cxnLst/>
              <a:rect l="l" t="t" r="r" b="b"/>
              <a:pathLst>
                <a:path w="878598" h="249754">
                  <a:moveTo>
                    <a:pt x="28049" y="0"/>
                  </a:moveTo>
                  <a:lnTo>
                    <a:pt x="850549" y="0"/>
                  </a:lnTo>
                  <a:cubicBezTo>
                    <a:pt x="866040" y="0"/>
                    <a:pt x="878598" y="12558"/>
                    <a:pt x="878598" y="28049"/>
                  </a:cubicBezTo>
                  <a:lnTo>
                    <a:pt x="878598" y="221705"/>
                  </a:lnTo>
                  <a:cubicBezTo>
                    <a:pt x="878598" y="229144"/>
                    <a:pt x="875643" y="236279"/>
                    <a:pt x="870383" y="241539"/>
                  </a:cubicBezTo>
                  <a:cubicBezTo>
                    <a:pt x="865122" y="246799"/>
                    <a:pt x="857988" y="249754"/>
                    <a:pt x="850549" y="249754"/>
                  </a:cubicBezTo>
                  <a:lnTo>
                    <a:pt x="28049" y="249754"/>
                  </a:lnTo>
                  <a:cubicBezTo>
                    <a:pt x="12558" y="249754"/>
                    <a:pt x="0" y="237196"/>
                    <a:pt x="0" y="221705"/>
                  </a:cubicBezTo>
                  <a:lnTo>
                    <a:pt x="0" y="28049"/>
                  </a:lnTo>
                  <a:cubicBezTo>
                    <a:pt x="0" y="12558"/>
                    <a:pt x="12558" y="0"/>
                    <a:pt x="2804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E36853"/>
              </a:solidFill>
              <a:prstDash val="solid"/>
              <a:miter/>
            </a:ln>
          </p:spPr>
        </p:sp>
        <p:sp>
          <p:nvSpPr>
            <p:cNvPr id="116" name="TextBox 28">
              <a:extLst>
                <a:ext uri="{FF2B5EF4-FFF2-40B4-BE49-F238E27FC236}">
                  <a16:creationId xmlns:a16="http://schemas.microsoft.com/office/drawing/2014/main" id="{4FD75672-0B70-7E7C-C69F-362201C09FD3}"/>
                </a:ext>
              </a:extLst>
            </p:cNvPr>
            <p:cNvSpPr txBox="1"/>
            <p:nvPr/>
          </p:nvSpPr>
          <p:spPr>
            <a:xfrm>
              <a:off x="0" y="28575"/>
              <a:ext cx="878598" cy="221179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960"/>
            </a:p>
          </p:txBody>
        </p:sp>
      </p:grpSp>
      <p:grpSp>
        <p:nvGrpSpPr>
          <p:cNvPr id="117" name="Group 29">
            <a:extLst>
              <a:ext uri="{FF2B5EF4-FFF2-40B4-BE49-F238E27FC236}">
                <a16:creationId xmlns:a16="http://schemas.microsoft.com/office/drawing/2014/main" id="{C33EFCEE-5E2E-F812-7F9C-D08E24985868}"/>
              </a:ext>
            </a:extLst>
          </p:cNvPr>
          <p:cNvGrpSpPr/>
          <p:nvPr/>
        </p:nvGrpSpPr>
        <p:grpSpPr>
          <a:xfrm>
            <a:off x="9486729" y="4760255"/>
            <a:ext cx="1734103" cy="570545"/>
            <a:chOff x="0" y="0"/>
            <a:chExt cx="862058" cy="28363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18" name="Freeform 30">
              <a:extLst>
                <a:ext uri="{FF2B5EF4-FFF2-40B4-BE49-F238E27FC236}">
                  <a16:creationId xmlns:a16="http://schemas.microsoft.com/office/drawing/2014/main" id="{C5C8CFE5-2A21-9FC8-0815-C2246DE4C9D2}"/>
                </a:ext>
              </a:extLst>
            </p:cNvPr>
            <p:cNvSpPr/>
            <p:nvPr/>
          </p:nvSpPr>
          <p:spPr>
            <a:xfrm>
              <a:off x="0" y="0"/>
              <a:ext cx="862058" cy="283630"/>
            </a:xfrm>
            <a:custGeom>
              <a:avLst/>
              <a:gdLst/>
              <a:ahLst/>
              <a:cxnLst/>
              <a:rect l="l" t="t" r="r" b="b"/>
              <a:pathLst>
                <a:path w="862058" h="283630">
                  <a:moveTo>
                    <a:pt x="28587" y="0"/>
                  </a:moveTo>
                  <a:lnTo>
                    <a:pt x="833471" y="0"/>
                  </a:lnTo>
                  <a:cubicBezTo>
                    <a:pt x="841053" y="0"/>
                    <a:pt x="848324" y="3012"/>
                    <a:pt x="853685" y="8373"/>
                  </a:cubicBezTo>
                  <a:cubicBezTo>
                    <a:pt x="859046" y="13734"/>
                    <a:pt x="862058" y="21005"/>
                    <a:pt x="862058" y="28587"/>
                  </a:cubicBezTo>
                  <a:lnTo>
                    <a:pt x="862058" y="255043"/>
                  </a:lnTo>
                  <a:cubicBezTo>
                    <a:pt x="862058" y="270831"/>
                    <a:pt x="849259" y="283630"/>
                    <a:pt x="833471" y="283630"/>
                  </a:cubicBezTo>
                  <a:lnTo>
                    <a:pt x="28587" y="283630"/>
                  </a:lnTo>
                  <a:cubicBezTo>
                    <a:pt x="12799" y="283630"/>
                    <a:pt x="0" y="270831"/>
                    <a:pt x="0" y="255043"/>
                  </a:cubicBezTo>
                  <a:lnTo>
                    <a:pt x="0" y="28587"/>
                  </a:lnTo>
                  <a:cubicBezTo>
                    <a:pt x="0" y="12799"/>
                    <a:pt x="12799" y="0"/>
                    <a:pt x="28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E36853"/>
              </a:solidFill>
              <a:prstDash val="solid"/>
              <a:miter/>
            </a:ln>
          </p:spPr>
        </p:sp>
        <p:sp>
          <p:nvSpPr>
            <p:cNvPr id="119" name="TextBox 31">
              <a:extLst>
                <a:ext uri="{FF2B5EF4-FFF2-40B4-BE49-F238E27FC236}">
                  <a16:creationId xmlns:a16="http://schemas.microsoft.com/office/drawing/2014/main" id="{C0BD54E9-526B-5D13-C116-94B76D191FA8}"/>
                </a:ext>
              </a:extLst>
            </p:cNvPr>
            <p:cNvSpPr txBox="1"/>
            <p:nvPr/>
          </p:nvSpPr>
          <p:spPr>
            <a:xfrm>
              <a:off x="0" y="9525"/>
              <a:ext cx="862058" cy="274105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398"/>
                </a:lnSpc>
              </a:pPr>
              <a:endParaRPr sz="960"/>
            </a:p>
          </p:txBody>
        </p:sp>
      </p:grpSp>
      <p:grpSp>
        <p:nvGrpSpPr>
          <p:cNvPr id="120" name="Group 32">
            <a:extLst>
              <a:ext uri="{FF2B5EF4-FFF2-40B4-BE49-F238E27FC236}">
                <a16:creationId xmlns:a16="http://schemas.microsoft.com/office/drawing/2014/main" id="{583F455B-C776-E8BC-52D3-C345433744BE}"/>
              </a:ext>
            </a:extLst>
          </p:cNvPr>
          <p:cNvGrpSpPr/>
          <p:nvPr/>
        </p:nvGrpSpPr>
        <p:grpSpPr>
          <a:xfrm>
            <a:off x="8773852" y="4787662"/>
            <a:ext cx="2423242" cy="714800"/>
            <a:chOff x="0" y="0"/>
            <a:chExt cx="1204643" cy="35534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21" name="Freeform 33">
              <a:extLst>
                <a:ext uri="{FF2B5EF4-FFF2-40B4-BE49-F238E27FC236}">
                  <a16:creationId xmlns:a16="http://schemas.microsoft.com/office/drawing/2014/main" id="{D6E4036B-E844-BBCF-FB78-B8AF95BC10E7}"/>
                </a:ext>
              </a:extLst>
            </p:cNvPr>
            <p:cNvSpPr/>
            <p:nvPr/>
          </p:nvSpPr>
          <p:spPr>
            <a:xfrm>
              <a:off x="0" y="0"/>
              <a:ext cx="1204643" cy="355342"/>
            </a:xfrm>
            <a:custGeom>
              <a:avLst/>
              <a:gdLst/>
              <a:ahLst/>
              <a:cxnLst/>
              <a:rect l="l" t="t" r="r" b="b"/>
              <a:pathLst>
                <a:path w="1204643" h="355342">
                  <a:moveTo>
                    <a:pt x="20457" y="0"/>
                  </a:moveTo>
                  <a:lnTo>
                    <a:pt x="1184186" y="0"/>
                  </a:lnTo>
                  <a:cubicBezTo>
                    <a:pt x="1195484" y="0"/>
                    <a:pt x="1204643" y="9159"/>
                    <a:pt x="1204643" y="20457"/>
                  </a:cubicBezTo>
                  <a:lnTo>
                    <a:pt x="1204643" y="334885"/>
                  </a:lnTo>
                  <a:cubicBezTo>
                    <a:pt x="1204643" y="346183"/>
                    <a:pt x="1195484" y="355342"/>
                    <a:pt x="1184186" y="355342"/>
                  </a:cubicBezTo>
                  <a:lnTo>
                    <a:pt x="20457" y="355342"/>
                  </a:lnTo>
                  <a:cubicBezTo>
                    <a:pt x="9159" y="355342"/>
                    <a:pt x="0" y="346183"/>
                    <a:pt x="0" y="334885"/>
                  </a:cubicBezTo>
                  <a:lnTo>
                    <a:pt x="0" y="20457"/>
                  </a:lnTo>
                  <a:cubicBezTo>
                    <a:pt x="0" y="9159"/>
                    <a:pt x="9159" y="0"/>
                    <a:pt x="20457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122" name="TextBox 34">
              <a:extLst>
                <a:ext uri="{FF2B5EF4-FFF2-40B4-BE49-F238E27FC236}">
                  <a16:creationId xmlns:a16="http://schemas.microsoft.com/office/drawing/2014/main" id="{6B1823CD-4E8A-C905-D6DE-162365D1A17C}"/>
                </a:ext>
              </a:extLst>
            </p:cNvPr>
            <p:cNvSpPr txBox="1"/>
            <p:nvPr/>
          </p:nvSpPr>
          <p:spPr>
            <a:xfrm>
              <a:off x="0" y="28575"/>
              <a:ext cx="1204643" cy="326767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960"/>
            </a:p>
          </p:txBody>
        </p:sp>
      </p:grpSp>
      <p:grpSp>
        <p:nvGrpSpPr>
          <p:cNvPr id="123" name="Group 35">
            <a:extLst>
              <a:ext uri="{FF2B5EF4-FFF2-40B4-BE49-F238E27FC236}">
                <a16:creationId xmlns:a16="http://schemas.microsoft.com/office/drawing/2014/main" id="{CF8537B5-3DF9-5C3C-CBEC-43F34B46B03D}"/>
              </a:ext>
            </a:extLst>
          </p:cNvPr>
          <p:cNvGrpSpPr/>
          <p:nvPr/>
        </p:nvGrpSpPr>
        <p:grpSpPr>
          <a:xfrm>
            <a:off x="8547705" y="4638502"/>
            <a:ext cx="356482" cy="357872"/>
            <a:chOff x="0" y="0"/>
            <a:chExt cx="147248" cy="13272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24" name="Freeform 36">
              <a:extLst>
                <a:ext uri="{FF2B5EF4-FFF2-40B4-BE49-F238E27FC236}">
                  <a16:creationId xmlns:a16="http://schemas.microsoft.com/office/drawing/2014/main" id="{6B68D006-7861-4D1C-8BA4-E8F214192F87}"/>
                </a:ext>
              </a:extLst>
            </p:cNvPr>
            <p:cNvSpPr/>
            <p:nvPr/>
          </p:nvSpPr>
          <p:spPr>
            <a:xfrm>
              <a:off x="0" y="0"/>
              <a:ext cx="147248" cy="132727"/>
            </a:xfrm>
            <a:custGeom>
              <a:avLst/>
              <a:gdLst/>
              <a:ahLst/>
              <a:cxnLst/>
              <a:rect l="l" t="t" r="r" b="b"/>
              <a:pathLst>
                <a:path w="147248" h="132727">
                  <a:moveTo>
                    <a:pt x="66364" y="0"/>
                  </a:moveTo>
                  <a:lnTo>
                    <a:pt x="80885" y="0"/>
                  </a:lnTo>
                  <a:cubicBezTo>
                    <a:pt x="98485" y="0"/>
                    <a:pt x="115365" y="6992"/>
                    <a:pt x="127811" y="19437"/>
                  </a:cubicBezTo>
                  <a:cubicBezTo>
                    <a:pt x="140256" y="31883"/>
                    <a:pt x="147248" y="48763"/>
                    <a:pt x="147248" y="66364"/>
                  </a:cubicBezTo>
                  <a:lnTo>
                    <a:pt x="147248" y="66364"/>
                  </a:lnTo>
                  <a:cubicBezTo>
                    <a:pt x="147248" y="103015"/>
                    <a:pt x="117536" y="132727"/>
                    <a:pt x="80885" y="132727"/>
                  </a:cubicBezTo>
                  <a:lnTo>
                    <a:pt x="66364" y="132727"/>
                  </a:lnTo>
                  <a:cubicBezTo>
                    <a:pt x="48763" y="132727"/>
                    <a:pt x="31883" y="125735"/>
                    <a:pt x="19437" y="113290"/>
                  </a:cubicBezTo>
                  <a:cubicBezTo>
                    <a:pt x="6992" y="100844"/>
                    <a:pt x="0" y="83964"/>
                    <a:pt x="0" y="66364"/>
                  </a:cubicBezTo>
                  <a:lnTo>
                    <a:pt x="0" y="66364"/>
                  </a:lnTo>
                  <a:cubicBezTo>
                    <a:pt x="0" y="48763"/>
                    <a:pt x="6992" y="31883"/>
                    <a:pt x="19437" y="19437"/>
                  </a:cubicBezTo>
                  <a:cubicBezTo>
                    <a:pt x="31883" y="6992"/>
                    <a:pt x="48763" y="0"/>
                    <a:pt x="66364" y="0"/>
                  </a:cubicBezTo>
                  <a:close/>
                </a:path>
              </a:pathLst>
            </a:custGeom>
            <a:solidFill>
              <a:srgbClr val="E66455"/>
            </a:solidFill>
          </p:spPr>
        </p:sp>
        <p:sp>
          <p:nvSpPr>
            <p:cNvPr id="125" name="TextBox 37">
              <a:extLst>
                <a:ext uri="{FF2B5EF4-FFF2-40B4-BE49-F238E27FC236}">
                  <a16:creationId xmlns:a16="http://schemas.microsoft.com/office/drawing/2014/main" id="{9D7F78DC-750F-B60A-AB42-C88FE2374B1A}"/>
                </a:ext>
              </a:extLst>
            </p:cNvPr>
            <p:cNvSpPr txBox="1"/>
            <p:nvPr/>
          </p:nvSpPr>
          <p:spPr>
            <a:xfrm>
              <a:off x="0" y="28575"/>
              <a:ext cx="147248" cy="104152"/>
            </a:xfrm>
            <a:prstGeom prst="rect">
              <a:avLst/>
            </a:prstGeom>
          </p:spPr>
          <p:txBody>
            <a:bodyPr lIns="27107" tIns="27107" rIns="27107" bIns="27107" rtlCol="0" anchor="ctr"/>
            <a:lstStyle/>
            <a:p>
              <a:pPr algn="ctr">
                <a:lnSpc>
                  <a:spcPts val="718"/>
                </a:lnSpc>
              </a:pPr>
              <a:endParaRPr sz="960"/>
            </a:p>
          </p:txBody>
        </p:sp>
      </p:grpSp>
      <p:sp>
        <p:nvSpPr>
          <p:cNvPr id="126" name="TextBox 38">
            <a:extLst>
              <a:ext uri="{FF2B5EF4-FFF2-40B4-BE49-F238E27FC236}">
                <a16:creationId xmlns:a16="http://schemas.microsoft.com/office/drawing/2014/main" id="{933CE35C-181D-BDBA-D55C-23A4277B91B4}"/>
              </a:ext>
            </a:extLst>
          </p:cNvPr>
          <p:cNvSpPr txBox="1"/>
          <p:nvPr/>
        </p:nvSpPr>
        <p:spPr>
          <a:xfrm>
            <a:off x="8586221" y="2292436"/>
            <a:ext cx="183405" cy="1808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5"/>
              </a:lnSpc>
              <a:spcBef>
                <a:spcPct val="0"/>
              </a:spcBef>
            </a:pPr>
            <a:r>
              <a:rPr lang="en-US" sz="1375" dirty="0">
                <a:solidFill>
                  <a:srgbClr val="FFFFFF"/>
                </a:solidFill>
                <a:latin typeface="Anton"/>
                <a:ea typeface="Lato Bold" panose="020F0502020204030203" pitchFamily="34" charset="0"/>
                <a:cs typeface="Lato Bold" panose="020F0502020204030203" pitchFamily="34" charset="0"/>
                <a:sym typeface="Anton"/>
              </a:rPr>
              <a:t>4</a:t>
            </a:r>
          </a:p>
        </p:txBody>
      </p:sp>
      <p:sp>
        <p:nvSpPr>
          <p:cNvPr id="127" name="TextBox 39">
            <a:extLst>
              <a:ext uri="{FF2B5EF4-FFF2-40B4-BE49-F238E27FC236}">
                <a16:creationId xmlns:a16="http://schemas.microsoft.com/office/drawing/2014/main" id="{47818D5F-C491-A0FA-729A-E604985EEAAD}"/>
              </a:ext>
            </a:extLst>
          </p:cNvPr>
          <p:cNvSpPr txBox="1"/>
          <p:nvPr/>
        </p:nvSpPr>
        <p:spPr>
          <a:xfrm>
            <a:off x="8625751" y="3563249"/>
            <a:ext cx="183405" cy="1808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5"/>
              </a:lnSpc>
              <a:spcBef>
                <a:spcPct val="0"/>
              </a:spcBef>
            </a:pPr>
            <a:r>
              <a:rPr lang="en-US" sz="1375" dirty="0">
                <a:solidFill>
                  <a:srgbClr val="FFFFFF"/>
                </a:solidFill>
                <a:latin typeface="Anton"/>
                <a:ea typeface="Lato Bold" panose="020F0502020204030203" pitchFamily="34" charset="0"/>
                <a:cs typeface="Lato Bold" panose="020F0502020204030203" pitchFamily="34" charset="0"/>
                <a:sym typeface="Anton"/>
              </a:rPr>
              <a:t>5</a:t>
            </a:r>
          </a:p>
        </p:txBody>
      </p:sp>
      <p:sp>
        <p:nvSpPr>
          <p:cNvPr id="128" name="TextBox 40">
            <a:extLst>
              <a:ext uri="{FF2B5EF4-FFF2-40B4-BE49-F238E27FC236}">
                <a16:creationId xmlns:a16="http://schemas.microsoft.com/office/drawing/2014/main" id="{9817CB05-0235-8104-DEB8-11A3484E318C}"/>
              </a:ext>
            </a:extLst>
          </p:cNvPr>
          <p:cNvSpPr txBox="1"/>
          <p:nvPr/>
        </p:nvSpPr>
        <p:spPr>
          <a:xfrm>
            <a:off x="8892178" y="2479400"/>
            <a:ext cx="2070135" cy="40011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1300" b="1" spc="-12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Cooper Hewitt Bold"/>
              </a:rPr>
              <a:t>Poor search engine ranking (SEO issues)</a:t>
            </a:r>
          </a:p>
        </p:txBody>
      </p:sp>
      <p:sp>
        <p:nvSpPr>
          <p:cNvPr id="129" name="TextBox 41">
            <a:extLst>
              <a:ext uri="{FF2B5EF4-FFF2-40B4-BE49-F238E27FC236}">
                <a16:creationId xmlns:a16="http://schemas.microsoft.com/office/drawing/2014/main" id="{BF5362CE-6804-8E70-89BA-BA6CC5391BD5}"/>
              </a:ext>
            </a:extLst>
          </p:cNvPr>
          <p:cNvSpPr txBox="1"/>
          <p:nvPr/>
        </p:nvSpPr>
        <p:spPr>
          <a:xfrm>
            <a:off x="9114245" y="3791101"/>
            <a:ext cx="1848068" cy="24622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1600" b="1" spc="-12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Cooper Hewitt Bold"/>
              </a:rPr>
              <a:t>Security issues</a:t>
            </a:r>
          </a:p>
        </p:txBody>
      </p:sp>
      <p:sp>
        <p:nvSpPr>
          <p:cNvPr id="130" name="TextBox 42">
            <a:extLst>
              <a:ext uri="{FF2B5EF4-FFF2-40B4-BE49-F238E27FC236}">
                <a16:creationId xmlns:a16="http://schemas.microsoft.com/office/drawing/2014/main" id="{E5F2B01C-E100-3F68-C2CF-5B616B41F1A9}"/>
              </a:ext>
            </a:extLst>
          </p:cNvPr>
          <p:cNvSpPr txBox="1"/>
          <p:nvPr/>
        </p:nvSpPr>
        <p:spPr>
          <a:xfrm>
            <a:off x="8634243" y="4779415"/>
            <a:ext cx="183405" cy="1808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5"/>
              </a:lnSpc>
              <a:spcBef>
                <a:spcPct val="0"/>
              </a:spcBef>
            </a:pPr>
            <a:r>
              <a:rPr lang="en-US" sz="1375" dirty="0">
                <a:solidFill>
                  <a:srgbClr val="FFFFFF"/>
                </a:solidFill>
                <a:latin typeface="Anton"/>
                <a:ea typeface="Lato Bold" panose="020F0502020204030203" pitchFamily="34" charset="0"/>
                <a:cs typeface="Lato Bold" panose="020F0502020204030203" pitchFamily="34" charset="0"/>
                <a:sym typeface="Anton"/>
              </a:rPr>
              <a:t>6</a:t>
            </a:r>
          </a:p>
        </p:txBody>
      </p:sp>
      <p:sp>
        <p:nvSpPr>
          <p:cNvPr id="131" name="TextBox 43">
            <a:extLst>
              <a:ext uri="{FF2B5EF4-FFF2-40B4-BE49-F238E27FC236}">
                <a16:creationId xmlns:a16="http://schemas.microsoft.com/office/drawing/2014/main" id="{AFC00CD4-3CE9-59F0-19D8-9F71CBBE85A1}"/>
              </a:ext>
            </a:extLst>
          </p:cNvPr>
          <p:cNvSpPr txBox="1"/>
          <p:nvPr/>
        </p:nvSpPr>
        <p:spPr>
          <a:xfrm>
            <a:off x="9036385" y="4936289"/>
            <a:ext cx="1754305" cy="43088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1400" b="1" spc="-12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Cooper Hewitt Bold"/>
              </a:rPr>
              <a:t>Time Constraints &amp; Skill Limitations</a:t>
            </a:r>
          </a:p>
        </p:txBody>
      </p:sp>
    </p:spTree>
    <p:extLst>
      <p:ext uri="{BB962C8B-B14F-4D97-AF65-F5344CB8AC3E}">
        <p14:creationId xmlns:p14="http://schemas.microsoft.com/office/powerpoint/2010/main" val="2066952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9DB8C8-295A-12B0-B4F7-294EF9E8C987}"/>
              </a:ext>
            </a:extLst>
          </p:cNvPr>
          <p:cNvSpPr txBox="1"/>
          <p:nvPr/>
        </p:nvSpPr>
        <p:spPr>
          <a:xfrm>
            <a:off x="2958230" y="503191"/>
            <a:ext cx="6275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Future Enhancements</a:t>
            </a:r>
          </a:p>
        </p:txBody>
      </p:sp>
      <p:grpSp>
        <p:nvGrpSpPr>
          <p:cNvPr id="207" name="Group 2">
            <a:extLst>
              <a:ext uri="{FF2B5EF4-FFF2-40B4-BE49-F238E27FC236}">
                <a16:creationId xmlns:a16="http://schemas.microsoft.com/office/drawing/2014/main" id="{78CCBA28-63DF-1C70-4090-C16BFA55C245}"/>
              </a:ext>
            </a:extLst>
          </p:cNvPr>
          <p:cNvGrpSpPr/>
          <p:nvPr/>
        </p:nvGrpSpPr>
        <p:grpSpPr>
          <a:xfrm>
            <a:off x="1717392" y="1821377"/>
            <a:ext cx="3375376" cy="1031148"/>
            <a:chOff x="0" y="0"/>
            <a:chExt cx="1527477" cy="4251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08" name="Freeform 3">
              <a:extLst>
                <a:ext uri="{FF2B5EF4-FFF2-40B4-BE49-F238E27FC236}">
                  <a16:creationId xmlns:a16="http://schemas.microsoft.com/office/drawing/2014/main" id="{F4CD6E91-7E6D-CBB4-AE65-9CCF644FDF7F}"/>
                </a:ext>
              </a:extLst>
            </p:cNvPr>
            <p:cNvSpPr/>
            <p:nvPr/>
          </p:nvSpPr>
          <p:spPr>
            <a:xfrm>
              <a:off x="0" y="0"/>
              <a:ext cx="1527477" cy="425199"/>
            </a:xfrm>
            <a:custGeom>
              <a:avLst/>
              <a:gdLst/>
              <a:ahLst/>
              <a:cxnLst/>
              <a:rect l="l" t="t" r="r" b="b"/>
              <a:pathLst>
                <a:path w="1527477" h="425199">
                  <a:moveTo>
                    <a:pt x="98663" y="0"/>
                  </a:moveTo>
                  <a:lnTo>
                    <a:pt x="1428814" y="0"/>
                  </a:lnTo>
                  <a:cubicBezTo>
                    <a:pt x="1483304" y="0"/>
                    <a:pt x="1527477" y="44173"/>
                    <a:pt x="1527477" y="98663"/>
                  </a:cubicBezTo>
                  <a:lnTo>
                    <a:pt x="1527477" y="326536"/>
                  </a:lnTo>
                  <a:cubicBezTo>
                    <a:pt x="1527477" y="381026"/>
                    <a:pt x="1483304" y="425199"/>
                    <a:pt x="1428814" y="425199"/>
                  </a:cubicBezTo>
                  <a:lnTo>
                    <a:pt x="98663" y="425199"/>
                  </a:lnTo>
                  <a:cubicBezTo>
                    <a:pt x="44173" y="425199"/>
                    <a:pt x="0" y="381026"/>
                    <a:pt x="0" y="326536"/>
                  </a:cubicBezTo>
                  <a:lnTo>
                    <a:pt x="0" y="98663"/>
                  </a:lnTo>
                  <a:cubicBezTo>
                    <a:pt x="0" y="44173"/>
                    <a:pt x="44173" y="0"/>
                    <a:pt x="98663" y="0"/>
                  </a:cubicBezTo>
                  <a:close/>
                </a:path>
              </a:pathLst>
            </a:custGeom>
            <a:solidFill>
              <a:srgbClr val="D3EAD5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09" name="TextBox 4">
              <a:extLst>
                <a:ext uri="{FF2B5EF4-FFF2-40B4-BE49-F238E27FC236}">
                  <a16:creationId xmlns:a16="http://schemas.microsoft.com/office/drawing/2014/main" id="{07F7A391-33CA-D935-7786-491D2306C9B3}"/>
                </a:ext>
              </a:extLst>
            </p:cNvPr>
            <p:cNvSpPr txBox="1"/>
            <p:nvPr/>
          </p:nvSpPr>
          <p:spPr>
            <a:xfrm>
              <a:off x="0" y="-47625"/>
              <a:ext cx="1527477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210" name="Group 5">
            <a:extLst>
              <a:ext uri="{FF2B5EF4-FFF2-40B4-BE49-F238E27FC236}">
                <a16:creationId xmlns:a16="http://schemas.microsoft.com/office/drawing/2014/main" id="{1A3C8270-2E19-464B-C919-8DF16113256C}"/>
              </a:ext>
            </a:extLst>
          </p:cNvPr>
          <p:cNvGrpSpPr/>
          <p:nvPr/>
        </p:nvGrpSpPr>
        <p:grpSpPr>
          <a:xfrm>
            <a:off x="4650092" y="2080579"/>
            <a:ext cx="825301" cy="544876"/>
            <a:chOff x="0" y="0"/>
            <a:chExt cx="82355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11" name="Freeform 6">
              <a:extLst>
                <a:ext uri="{FF2B5EF4-FFF2-40B4-BE49-F238E27FC236}">
                  <a16:creationId xmlns:a16="http://schemas.microsoft.com/office/drawing/2014/main" id="{C36511CA-1820-ACCE-4AB7-72E145860946}"/>
                </a:ext>
              </a:extLst>
            </p:cNvPr>
            <p:cNvSpPr/>
            <p:nvPr/>
          </p:nvSpPr>
          <p:spPr>
            <a:xfrm>
              <a:off x="37446" y="0"/>
              <a:ext cx="761158" cy="543720"/>
            </a:xfrm>
            <a:custGeom>
              <a:avLst/>
              <a:gdLst/>
              <a:ahLst/>
              <a:cxnLst/>
              <a:rect l="l" t="t" r="r" b="b"/>
              <a:pathLst>
                <a:path w="761158" h="543720">
                  <a:moveTo>
                    <a:pt x="37600" y="0"/>
                  </a:moveTo>
                  <a:lnTo>
                    <a:pt x="507859" y="0"/>
                  </a:lnTo>
                  <a:cubicBezTo>
                    <a:pt x="555091" y="0"/>
                    <a:pt x="599556" y="22278"/>
                    <a:pt x="627834" y="60110"/>
                  </a:cubicBezTo>
                  <a:lnTo>
                    <a:pt x="741175" y="211750"/>
                  </a:lnTo>
                  <a:cubicBezTo>
                    <a:pt x="767818" y="247395"/>
                    <a:pt x="767818" y="296325"/>
                    <a:pt x="741175" y="331971"/>
                  </a:cubicBezTo>
                  <a:lnTo>
                    <a:pt x="627834" y="483610"/>
                  </a:lnTo>
                  <a:cubicBezTo>
                    <a:pt x="599556" y="521442"/>
                    <a:pt x="555091" y="543720"/>
                    <a:pt x="507859" y="543720"/>
                  </a:cubicBezTo>
                  <a:lnTo>
                    <a:pt x="37600" y="543720"/>
                  </a:lnTo>
                  <a:cubicBezTo>
                    <a:pt x="23369" y="543720"/>
                    <a:pt x="10358" y="535686"/>
                    <a:pt x="3983" y="522963"/>
                  </a:cubicBezTo>
                  <a:cubicBezTo>
                    <a:pt x="-2391" y="510240"/>
                    <a:pt x="-1037" y="495009"/>
                    <a:pt x="7483" y="483610"/>
                  </a:cubicBezTo>
                  <a:lnTo>
                    <a:pt x="120825" y="331971"/>
                  </a:lnTo>
                  <a:cubicBezTo>
                    <a:pt x="147468" y="296325"/>
                    <a:pt x="147468" y="247395"/>
                    <a:pt x="120825" y="211750"/>
                  </a:cubicBezTo>
                  <a:lnTo>
                    <a:pt x="7483" y="60110"/>
                  </a:lnTo>
                  <a:cubicBezTo>
                    <a:pt x="-1037" y="48712"/>
                    <a:pt x="-2391" y="33480"/>
                    <a:pt x="3983" y="20757"/>
                  </a:cubicBezTo>
                  <a:cubicBezTo>
                    <a:pt x="10358" y="8034"/>
                    <a:pt x="23369" y="0"/>
                    <a:pt x="37600" y="0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12" name="TextBox 7">
              <a:extLst>
                <a:ext uri="{FF2B5EF4-FFF2-40B4-BE49-F238E27FC236}">
                  <a16:creationId xmlns:a16="http://schemas.microsoft.com/office/drawing/2014/main" id="{3084FE5F-BE64-EB46-DCDF-69864E9D5E6D}"/>
                </a:ext>
              </a:extLst>
            </p:cNvPr>
            <p:cNvSpPr txBox="1"/>
            <p:nvPr/>
          </p:nvSpPr>
          <p:spPr>
            <a:xfrm>
              <a:off x="177800" y="-38100"/>
              <a:ext cx="56955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sp>
        <p:nvSpPr>
          <p:cNvPr id="213" name="TextBox 8">
            <a:extLst>
              <a:ext uri="{FF2B5EF4-FFF2-40B4-BE49-F238E27FC236}">
                <a16:creationId xmlns:a16="http://schemas.microsoft.com/office/drawing/2014/main" id="{FF9CED62-A814-0111-2883-328E234BB4ED}"/>
              </a:ext>
            </a:extLst>
          </p:cNvPr>
          <p:cNvSpPr txBox="1"/>
          <p:nvPr/>
        </p:nvSpPr>
        <p:spPr>
          <a:xfrm>
            <a:off x="4795375" y="2198026"/>
            <a:ext cx="475100" cy="3380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marL="0" lvl="1" algn="r">
              <a:lnSpc>
                <a:spcPts val="2843"/>
              </a:lnSpc>
              <a:spcBef>
                <a:spcPct val="0"/>
              </a:spcBef>
            </a:pPr>
            <a:r>
              <a:rPr lang="en-US" sz="2031" b="1" spc="85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01</a:t>
            </a:r>
          </a:p>
        </p:txBody>
      </p:sp>
      <p:sp>
        <p:nvSpPr>
          <p:cNvPr id="214" name="TextBox 9">
            <a:extLst>
              <a:ext uri="{FF2B5EF4-FFF2-40B4-BE49-F238E27FC236}">
                <a16:creationId xmlns:a16="http://schemas.microsoft.com/office/drawing/2014/main" id="{68AE17E8-9257-566F-D2DC-4ECA1BD7A4FD}"/>
              </a:ext>
            </a:extLst>
          </p:cNvPr>
          <p:cNvSpPr txBox="1"/>
          <p:nvPr/>
        </p:nvSpPr>
        <p:spPr>
          <a:xfrm>
            <a:off x="2010460" y="2208513"/>
            <a:ext cx="2971436" cy="2769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Add stronger security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grpSp>
        <p:nvGrpSpPr>
          <p:cNvPr id="216" name="Group 11">
            <a:extLst>
              <a:ext uri="{FF2B5EF4-FFF2-40B4-BE49-F238E27FC236}">
                <a16:creationId xmlns:a16="http://schemas.microsoft.com/office/drawing/2014/main" id="{7EBCE28D-DA07-1AB3-8606-193E696C8E9B}"/>
              </a:ext>
            </a:extLst>
          </p:cNvPr>
          <p:cNvGrpSpPr/>
          <p:nvPr/>
        </p:nvGrpSpPr>
        <p:grpSpPr>
          <a:xfrm rot="10800000">
            <a:off x="6879182" y="1671443"/>
            <a:ext cx="3540241" cy="1232754"/>
            <a:chOff x="-84874" y="-47625"/>
            <a:chExt cx="1612351" cy="47282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17" name="Freeform 12">
              <a:extLst>
                <a:ext uri="{FF2B5EF4-FFF2-40B4-BE49-F238E27FC236}">
                  <a16:creationId xmlns:a16="http://schemas.microsoft.com/office/drawing/2014/main" id="{A90CBE01-31F4-3FA4-EEA0-86EE1D808FBA}"/>
                </a:ext>
              </a:extLst>
            </p:cNvPr>
            <p:cNvSpPr/>
            <p:nvPr/>
          </p:nvSpPr>
          <p:spPr>
            <a:xfrm>
              <a:off x="-84874" y="-47625"/>
              <a:ext cx="1527477" cy="425199"/>
            </a:xfrm>
            <a:custGeom>
              <a:avLst/>
              <a:gdLst/>
              <a:ahLst/>
              <a:cxnLst/>
              <a:rect l="l" t="t" r="r" b="b"/>
              <a:pathLst>
                <a:path w="1527477" h="425199">
                  <a:moveTo>
                    <a:pt x="98663" y="0"/>
                  </a:moveTo>
                  <a:lnTo>
                    <a:pt x="1428814" y="0"/>
                  </a:lnTo>
                  <a:cubicBezTo>
                    <a:pt x="1483304" y="0"/>
                    <a:pt x="1527477" y="44173"/>
                    <a:pt x="1527477" y="98663"/>
                  </a:cubicBezTo>
                  <a:lnTo>
                    <a:pt x="1527477" y="326536"/>
                  </a:lnTo>
                  <a:cubicBezTo>
                    <a:pt x="1527477" y="381026"/>
                    <a:pt x="1483304" y="425199"/>
                    <a:pt x="1428814" y="425199"/>
                  </a:cubicBezTo>
                  <a:lnTo>
                    <a:pt x="98663" y="425199"/>
                  </a:lnTo>
                  <a:cubicBezTo>
                    <a:pt x="44173" y="425199"/>
                    <a:pt x="0" y="381026"/>
                    <a:pt x="0" y="326536"/>
                  </a:cubicBezTo>
                  <a:lnTo>
                    <a:pt x="0" y="98663"/>
                  </a:lnTo>
                  <a:cubicBezTo>
                    <a:pt x="0" y="44173"/>
                    <a:pt x="44173" y="0"/>
                    <a:pt x="98663" y="0"/>
                  </a:cubicBezTo>
                  <a:close/>
                </a:path>
              </a:pathLst>
            </a:custGeom>
            <a:solidFill>
              <a:srgbClr val="FDECB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18" name="TextBox 13">
              <a:extLst>
                <a:ext uri="{FF2B5EF4-FFF2-40B4-BE49-F238E27FC236}">
                  <a16:creationId xmlns:a16="http://schemas.microsoft.com/office/drawing/2014/main" id="{E962CD29-9280-25D5-A623-CBF7CD8E39E4}"/>
                </a:ext>
              </a:extLst>
            </p:cNvPr>
            <p:cNvSpPr txBox="1"/>
            <p:nvPr/>
          </p:nvSpPr>
          <p:spPr>
            <a:xfrm>
              <a:off x="0" y="-47625"/>
              <a:ext cx="1527477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219" name="Group 14">
            <a:extLst>
              <a:ext uri="{FF2B5EF4-FFF2-40B4-BE49-F238E27FC236}">
                <a16:creationId xmlns:a16="http://schemas.microsoft.com/office/drawing/2014/main" id="{FD2E6D7A-7128-7A41-965E-BFE701D7CB27}"/>
              </a:ext>
            </a:extLst>
          </p:cNvPr>
          <p:cNvGrpSpPr/>
          <p:nvPr/>
        </p:nvGrpSpPr>
        <p:grpSpPr>
          <a:xfrm rot="-10800000">
            <a:off x="6667825" y="2098942"/>
            <a:ext cx="825301" cy="544876"/>
            <a:chOff x="0" y="0"/>
            <a:chExt cx="82355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20" name="Freeform 15">
              <a:extLst>
                <a:ext uri="{FF2B5EF4-FFF2-40B4-BE49-F238E27FC236}">
                  <a16:creationId xmlns:a16="http://schemas.microsoft.com/office/drawing/2014/main" id="{209E45FA-BC14-77A7-63A4-6321638BEE53}"/>
                </a:ext>
              </a:extLst>
            </p:cNvPr>
            <p:cNvSpPr/>
            <p:nvPr/>
          </p:nvSpPr>
          <p:spPr>
            <a:xfrm>
              <a:off x="37446" y="0"/>
              <a:ext cx="761158" cy="543720"/>
            </a:xfrm>
            <a:custGeom>
              <a:avLst/>
              <a:gdLst/>
              <a:ahLst/>
              <a:cxnLst/>
              <a:rect l="l" t="t" r="r" b="b"/>
              <a:pathLst>
                <a:path w="761158" h="543720">
                  <a:moveTo>
                    <a:pt x="37600" y="0"/>
                  </a:moveTo>
                  <a:lnTo>
                    <a:pt x="507859" y="0"/>
                  </a:lnTo>
                  <a:cubicBezTo>
                    <a:pt x="555091" y="0"/>
                    <a:pt x="599556" y="22278"/>
                    <a:pt x="627834" y="60110"/>
                  </a:cubicBezTo>
                  <a:lnTo>
                    <a:pt x="741175" y="211750"/>
                  </a:lnTo>
                  <a:cubicBezTo>
                    <a:pt x="767818" y="247395"/>
                    <a:pt x="767818" y="296325"/>
                    <a:pt x="741175" y="331971"/>
                  </a:cubicBezTo>
                  <a:lnTo>
                    <a:pt x="627834" y="483610"/>
                  </a:lnTo>
                  <a:cubicBezTo>
                    <a:pt x="599556" y="521442"/>
                    <a:pt x="555091" y="543720"/>
                    <a:pt x="507859" y="543720"/>
                  </a:cubicBezTo>
                  <a:lnTo>
                    <a:pt x="37600" y="543720"/>
                  </a:lnTo>
                  <a:cubicBezTo>
                    <a:pt x="23369" y="543720"/>
                    <a:pt x="10358" y="535686"/>
                    <a:pt x="3983" y="522963"/>
                  </a:cubicBezTo>
                  <a:cubicBezTo>
                    <a:pt x="-2391" y="510240"/>
                    <a:pt x="-1037" y="495009"/>
                    <a:pt x="7483" y="483610"/>
                  </a:cubicBezTo>
                  <a:lnTo>
                    <a:pt x="120825" y="331971"/>
                  </a:lnTo>
                  <a:cubicBezTo>
                    <a:pt x="147468" y="296325"/>
                    <a:pt x="147468" y="247395"/>
                    <a:pt x="120825" y="211750"/>
                  </a:cubicBezTo>
                  <a:lnTo>
                    <a:pt x="7483" y="60110"/>
                  </a:lnTo>
                  <a:cubicBezTo>
                    <a:pt x="-1037" y="48712"/>
                    <a:pt x="-2391" y="33480"/>
                    <a:pt x="3983" y="20757"/>
                  </a:cubicBezTo>
                  <a:cubicBezTo>
                    <a:pt x="10358" y="8034"/>
                    <a:pt x="23369" y="0"/>
                    <a:pt x="37600" y="0"/>
                  </a:cubicBezTo>
                  <a:close/>
                </a:path>
              </a:pathLst>
            </a:custGeom>
            <a:solidFill>
              <a:srgbClr val="DDA707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21" name="TextBox 16">
              <a:extLst>
                <a:ext uri="{FF2B5EF4-FFF2-40B4-BE49-F238E27FC236}">
                  <a16:creationId xmlns:a16="http://schemas.microsoft.com/office/drawing/2014/main" id="{5D4FDFA0-0BAF-CA5E-EE73-2E0E4F80ABD8}"/>
                </a:ext>
              </a:extLst>
            </p:cNvPr>
            <p:cNvSpPr txBox="1"/>
            <p:nvPr/>
          </p:nvSpPr>
          <p:spPr>
            <a:xfrm>
              <a:off x="177800" y="-38100"/>
              <a:ext cx="56955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sp>
        <p:nvSpPr>
          <p:cNvPr id="222" name="TextBox 17">
            <a:extLst>
              <a:ext uri="{FF2B5EF4-FFF2-40B4-BE49-F238E27FC236}">
                <a16:creationId xmlns:a16="http://schemas.microsoft.com/office/drawing/2014/main" id="{2CC5E51C-E0A3-70BB-DD17-DAC5C01B5C1E}"/>
              </a:ext>
            </a:extLst>
          </p:cNvPr>
          <p:cNvSpPr txBox="1"/>
          <p:nvPr/>
        </p:nvSpPr>
        <p:spPr>
          <a:xfrm>
            <a:off x="6827821" y="2198026"/>
            <a:ext cx="547319" cy="3380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2843"/>
              </a:lnSpc>
            </a:pPr>
            <a:r>
              <a:rPr lang="en-US" sz="2031" b="1" spc="85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05</a:t>
            </a:r>
          </a:p>
        </p:txBody>
      </p:sp>
      <p:sp>
        <p:nvSpPr>
          <p:cNvPr id="223" name="TextBox 18">
            <a:extLst>
              <a:ext uri="{FF2B5EF4-FFF2-40B4-BE49-F238E27FC236}">
                <a16:creationId xmlns:a16="http://schemas.microsoft.com/office/drawing/2014/main" id="{917AE266-2F6A-88DA-24B9-E5196823476E}"/>
              </a:ext>
            </a:extLst>
          </p:cNvPr>
          <p:cNvSpPr txBox="1"/>
          <p:nvPr/>
        </p:nvSpPr>
        <p:spPr>
          <a:xfrm>
            <a:off x="7681428" y="2198026"/>
            <a:ext cx="2602998" cy="37427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39"/>
              </a:lnSpc>
              <a:spcBef>
                <a:spcPct val="0"/>
              </a:spcBef>
            </a:pPr>
            <a:r>
              <a:rPr lang="en-US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Enhance inventory automation</a:t>
            </a:r>
            <a:endParaRPr lang="en-US" b="1" dirty="0">
              <a:solidFill>
                <a:srgbClr val="1C1C1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grpSp>
        <p:nvGrpSpPr>
          <p:cNvPr id="225" name="Group 20">
            <a:extLst>
              <a:ext uri="{FF2B5EF4-FFF2-40B4-BE49-F238E27FC236}">
                <a16:creationId xmlns:a16="http://schemas.microsoft.com/office/drawing/2014/main" id="{4AFD567B-59F9-0D7C-5B47-D48D28DF505D}"/>
              </a:ext>
            </a:extLst>
          </p:cNvPr>
          <p:cNvGrpSpPr/>
          <p:nvPr/>
        </p:nvGrpSpPr>
        <p:grpSpPr>
          <a:xfrm>
            <a:off x="1082351" y="3039398"/>
            <a:ext cx="3523575" cy="1031147"/>
            <a:chOff x="0" y="0"/>
            <a:chExt cx="1527477" cy="4251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26" name="Freeform 21">
              <a:extLst>
                <a:ext uri="{FF2B5EF4-FFF2-40B4-BE49-F238E27FC236}">
                  <a16:creationId xmlns:a16="http://schemas.microsoft.com/office/drawing/2014/main" id="{4D450FE7-4EB7-C4BB-4C46-2EB6553CB8DD}"/>
                </a:ext>
              </a:extLst>
            </p:cNvPr>
            <p:cNvSpPr/>
            <p:nvPr/>
          </p:nvSpPr>
          <p:spPr>
            <a:xfrm>
              <a:off x="0" y="0"/>
              <a:ext cx="1527477" cy="425199"/>
            </a:xfrm>
            <a:custGeom>
              <a:avLst/>
              <a:gdLst/>
              <a:ahLst/>
              <a:cxnLst/>
              <a:rect l="l" t="t" r="r" b="b"/>
              <a:pathLst>
                <a:path w="1527477" h="425199">
                  <a:moveTo>
                    <a:pt x="98663" y="0"/>
                  </a:moveTo>
                  <a:lnTo>
                    <a:pt x="1428814" y="0"/>
                  </a:lnTo>
                  <a:cubicBezTo>
                    <a:pt x="1483304" y="0"/>
                    <a:pt x="1527477" y="44173"/>
                    <a:pt x="1527477" y="98663"/>
                  </a:cubicBezTo>
                  <a:lnTo>
                    <a:pt x="1527477" y="326536"/>
                  </a:lnTo>
                  <a:cubicBezTo>
                    <a:pt x="1527477" y="381026"/>
                    <a:pt x="1483304" y="425199"/>
                    <a:pt x="1428814" y="425199"/>
                  </a:cubicBezTo>
                  <a:lnTo>
                    <a:pt x="98663" y="425199"/>
                  </a:lnTo>
                  <a:cubicBezTo>
                    <a:pt x="44173" y="425199"/>
                    <a:pt x="0" y="381026"/>
                    <a:pt x="0" y="326536"/>
                  </a:cubicBezTo>
                  <a:lnTo>
                    <a:pt x="0" y="98663"/>
                  </a:lnTo>
                  <a:cubicBezTo>
                    <a:pt x="0" y="44173"/>
                    <a:pt x="44173" y="0"/>
                    <a:pt x="98663" y="0"/>
                  </a:cubicBezTo>
                  <a:close/>
                </a:path>
              </a:pathLst>
            </a:custGeom>
            <a:solidFill>
              <a:srgbClr val="FFE6E6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27" name="TextBox 22">
              <a:extLst>
                <a:ext uri="{FF2B5EF4-FFF2-40B4-BE49-F238E27FC236}">
                  <a16:creationId xmlns:a16="http://schemas.microsoft.com/office/drawing/2014/main" id="{0D621A8E-8225-B99E-1F63-7CFC5F7340C8}"/>
                </a:ext>
              </a:extLst>
            </p:cNvPr>
            <p:cNvSpPr txBox="1"/>
            <p:nvPr/>
          </p:nvSpPr>
          <p:spPr>
            <a:xfrm>
              <a:off x="0" y="-47625"/>
              <a:ext cx="1527477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228" name="Group 23">
            <a:extLst>
              <a:ext uri="{FF2B5EF4-FFF2-40B4-BE49-F238E27FC236}">
                <a16:creationId xmlns:a16="http://schemas.microsoft.com/office/drawing/2014/main" id="{15573BE8-C6E9-ECA5-9477-1166BAFA7D24}"/>
              </a:ext>
            </a:extLst>
          </p:cNvPr>
          <p:cNvGrpSpPr/>
          <p:nvPr/>
        </p:nvGrpSpPr>
        <p:grpSpPr>
          <a:xfrm>
            <a:off x="4144714" y="3301625"/>
            <a:ext cx="825301" cy="544876"/>
            <a:chOff x="0" y="0"/>
            <a:chExt cx="82355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29" name="Freeform 24">
              <a:extLst>
                <a:ext uri="{FF2B5EF4-FFF2-40B4-BE49-F238E27FC236}">
                  <a16:creationId xmlns:a16="http://schemas.microsoft.com/office/drawing/2014/main" id="{4927040F-041D-2388-A8C4-670494418999}"/>
                </a:ext>
              </a:extLst>
            </p:cNvPr>
            <p:cNvSpPr/>
            <p:nvPr/>
          </p:nvSpPr>
          <p:spPr>
            <a:xfrm>
              <a:off x="37446" y="0"/>
              <a:ext cx="761158" cy="543720"/>
            </a:xfrm>
            <a:custGeom>
              <a:avLst/>
              <a:gdLst/>
              <a:ahLst/>
              <a:cxnLst/>
              <a:rect l="l" t="t" r="r" b="b"/>
              <a:pathLst>
                <a:path w="761158" h="543720">
                  <a:moveTo>
                    <a:pt x="37600" y="0"/>
                  </a:moveTo>
                  <a:lnTo>
                    <a:pt x="507859" y="0"/>
                  </a:lnTo>
                  <a:cubicBezTo>
                    <a:pt x="555091" y="0"/>
                    <a:pt x="599556" y="22278"/>
                    <a:pt x="627834" y="60110"/>
                  </a:cubicBezTo>
                  <a:lnTo>
                    <a:pt x="741175" y="211750"/>
                  </a:lnTo>
                  <a:cubicBezTo>
                    <a:pt x="767818" y="247395"/>
                    <a:pt x="767818" y="296325"/>
                    <a:pt x="741175" y="331971"/>
                  </a:cubicBezTo>
                  <a:lnTo>
                    <a:pt x="627834" y="483610"/>
                  </a:lnTo>
                  <a:cubicBezTo>
                    <a:pt x="599556" y="521442"/>
                    <a:pt x="555091" y="543720"/>
                    <a:pt x="507859" y="543720"/>
                  </a:cubicBezTo>
                  <a:lnTo>
                    <a:pt x="37600" y="543720"/>
                  </a:lnTo>
                  <a:cubicBezTo>
                    <a:pt x="23369" y="543720"/>
                    <a:pt x="10358" y="535686"/>
                    <a:pt x="3983" y="522963"/>
                  </a:cubicBezTo>
                  <a:cubicBezTo>
                    <a:pt x="-2391" y="510240"/>
                    <a:pt x="-1037" y="495009"/>
                    <a:pt x="7483" y="483610"/>
                  </a:cubicBezTo>
                  <a:lnTo>
                    <a:pt x="120825" y="331971"/>
                  </a:lnTo>
                  <a:cubicBezTo>
                    <a:pt x="147468" y="296325"/>
                    <a:pt x="147468" y="247395"/>
                    <a:pt x="120825" y="211750"/>
                  </a:cubicBezTo>
                  <a:lnTo>
                    <a:pt x="7483" y="60110"/>
                  </a:lnTo>
                  <a:cubicBezTo>
                    <a:pt x="-1037" y="48712"/>
                    <a:pt x="-2391" y="33480"/>
                    <a:pt x="3983" y="20757"/>
                  </a:cubicBezTo>
                  <a:cubicBezTo>
                    <a:pt x="10358" y="8034"/>
                    <a:pt x="23369" y="0"/>
                    <a:pt x="37600" y="0"/>
                  </a:cubicBezTo>
                  <a:close/>
                </a:path>
              </a:pathLst>
            </a:custGeom>
            <a:solidFill>
              <a:srgbClr val="CC5A5A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0" name="TextBox 25">
              <a:extLst>
                <a:ext uri="{FF2B5EF4-FFF2-40B4-BE49-F238E27FC236}">
                  <a16:creationId xmlns:a16="http://schemas.microsoft.com/office/drawing/2014/main" id="{A7664D8D-F48B-520B-9334-A5B6B44E37AF}"/>
                </a:ext>
              </a:extLst>
            </p:cNvPr>
            <p:cNvSpPr txBox="1"/>
            <p:nvPr/>
          </p:nvSpPr>
          <p:spPr>
            <a:xfrm>
              <a:off x="177800" y="-38100"/>
              <a:ext cx="56955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sp>
        <p:nvSpPr>
          <p:cNvPr id="231" name="TextBox 26">
            <a:extLst>
              <a:ext uri="{FF2B5EF4-FFF2-40B4-BE49-F238E27FC236}">
                <a16:creationId xmlns:a16="http://schemas.microsoft.com/office/drawing/2014/main" id="{933D9B21-DA3E-4380-E08A-15D6B8E2F69F}"/>
              </a:ext>
            </a:extLst>
          </p:cNvPr>
          <p:cNvSpPr txBox="1"/>
          <p:nvPr/>
        </p:nvSpPr>
        <p:spPr>
          <a:xfrm>
            <a:off x="4290431" y="3380890"/>
            <a:ext cx="475100" cy="3380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marL="0" lvl="1" algn="r">
              <a:lnSpc>
                <a:spcPts val="2843"/>
              </a:lnSpc>
              <a:spcBef>
                <a:spcPct val="0"/>
              </a:spcBef>
            </a:pPr>
            <a:r>
              <a:rPr lang="en-US" sz="2031" b="1" spc="85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02</a:t>
            </a:r>
          </a:p>
        </p:txBody>
      </p:sp>
      <p:sp>
        <p:nvSpPr>
          <p:cNvPr id="232" name="TextBox 27">
            <a:extLst>
              <a:ext uri="{FF2B5EF4-FFF2-40B4-BE49-F238E27FC236}">
                <a16:creationId xmlns:a16="http://schemas.microsoft.com/office/drawing/2014/main" id="{B3F915ED-8E90-F1DA-846D-A660484F361B}"/>
              </a:ext>
            </a:extLst>
          </p:cNvPr>
          <p:cNvSpPr txBox="1"/>
          <p:nvPr/>
        </p:nvSpPr>
        <p:spPr>
          <a:xfrm>
            <a:off x="1415626" y="3513772"/>
            <a:ext cx="2581799" cy="1838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39"/>
              </a:lnSpc>
              <a:spcBef>
                <a:spcPct val="0"/>
              </a:spcBef>
            </a:pPr>
            <a:r>
              <a:rPr lang="en-US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Improve UI/UX design</a:t>
            </a:r>
            <a:endParaRPr lang="en-US" b="1" dirty="0">
              <a:solidFill>
                <a:srgbClr val="1C1C1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sp>
        <p:nvSpPr>
          <p:cNvPr id="233" name="TextBox 28">
            <a:extLst>
              <a:ext uri="{FF2B5EF4-FFF2-40B4-BE49-F238E27FC236}">
                <a16:creationId xmlns:a16="http://schemas.microsoft.com/office/drawing/2014/main" id="{5BB95744-157F-80B6-1A01-500B1E3544B3}"/>
              </a:ext>
            </a:extLst>
          </p:cNvPr>
          <p:cNvSpPr txBox="1"/>
          <p:nvPr/>
        </p:nvSpPr>
        <p:spPr>
          <a:xfrm>
            <a:off x="1913665" y="3463259"/>
            <a:ext cx="2152083" cy="12856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79"/>
              </a:lnSpc>
            </a:pPr>
            <a:r>
              <a:rPr lang="en-US" sz="719" dirty="0">
                <a:solidFill>
                  <a:srgbClr val="1C1C1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grpSp>
        <p:nvGrpSpPr>
          <p:cNvPr id="234" name="Group 29">
            <a:extLst>
              <a:ext uri="{FF2B5EF4-FFF2-40B4-BE49-F238E27FC236}">
                <a16:creationId xmlns:a16="http://schemas.microsoft.com/office/drawing/2014/main" id="{010ACE3C-6201-1DDA-7248-5D697DE8A264}"/>
              </a:ext>
            </a:extLst>
          </p:cNvPr>
          <p:cNvGrpSpPr/>
          <p:nvPr/>
        </p:nvGrpSpPr>
        <p:grpSpPr>
          <a:xfrm rot="-10800000">
            <a:off x="7529020" y="3123898"/>
            <a:ext cx="3388871" cy="1057995"/>
            <a:chOff x="0" y="0"/>
            <a:chExt cx="1527477" cy="4251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35" name="Freeform 30">
              <a:extLst>
                <a:ext uri="{FF2B5EF4-FFF2-40B4-BE49-F238E27FC236}">
                  <a16:creationId xmlns:a16="http://schemas.microsoft.com/office/drawing/2014/main" id="{DC6174EF-C023-7FCA-EF8A-D0291901B674}"/>
                </a:ext>
              </a:extLst>
            </p:cNvPr>
            <p:cNvSpPr/>
            <p:nvPr/>
          </p:nvSpPr>
          <p:spPr>
            <a:xfrm>
              <a:off x="0" y="0"/>
              <a:ext cx="1527477" cy="425199"/>
            </a:xfrm>
            <a:custGeom>
              <a:avLst/>
              <a:gdLst/>
              <a:ahLst/>
              <a:cxnLst/>
              <a:rect l="l" t="t" r="r" b="b"/>
              <a:pathLst>
                <a:path w="1527477" h="425199">
                  <a:moveTo>
                    <a:pt x="98663" y="0"/>
                  </a:moveTo>
                  <a:lnTo>
                    <a:pt x="1428814" y="0"/>
                  </a:lnTo>
                  <a:cubicBezTo>
                    <a:pt x="1483304" y="0"/>
                    <a:pt x="1527477" y="44173"/>
                    <a:pt x="1527477" y="98663"/>
                  </a:cubicBezTo>
                  <a:lnTo>
                    <a:pt x="1527477" y="326536"/>
                  </a:lnTo>
                  <a:cubicBezTo>
                    <a:pt x="1527477" y="381026"/>
                    <a:pt x="1483304" y="425199"/>
                    <a:pt x="1428814" y="425199"/>
                  </a:cubicBezTo>
                  <a:lnTo>
                    <a:pt x="98663" y="425199"/>
                  </a:lnTo>
                  <a:cubicBezTo>
                    <a:pt x="44173" y="425199"/>
                    <a:pt x="0" y="381026"/>
                    <a:pt x="0" y="326536"/>
                  </a:cubicBezTo>
                  <a:lnTo>
                    <a:pt x="0" y="98663"/>
                  </a:lnTo>
                  <a:cubicBezTo>
                    <a:pt x="0" y="44173"/>
                    <a:pt x="44173" y="0"/>
                    <a:pt x="98663" y="0"/>
                  </a:cubicBezTo>
                  <a:close/>
                </a:path>
              </a:pathLst>
            </a:custGeom>
            <a:solidFill>
              <a:srgbClr val="D4EBE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6" name="TextBox 31">
              <a:extLst>
                <a:ext uri="{FF2B5EF4-FFF2-40B4-BE49-F238E27FC236}">
                  <a16:creationId xmlns:a16="http://schemas.microsoft.com/office/drawing/2014/main" id="{0528BD2C-1843-2421-D116-2F97B10DE71A}"/>
                </a:ext>
              </a:extLst>
            </p:cNvPr>
            <p:cNvSpPr txBox="1"/>
            <p:nvPr/>
          </p:nvSpPr>
          <p:spPr>
            <a:xfrm>
              <a:off x="0" y="-47625"/>
              <a:ext cx="1527477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237" name="Group 32">
            <a:extLst>
              <a:ext uri="{FF2B5EF4-FFF2-40B4-BE49-F238E27FC236}">
                <a16:creationId xmlns:a16="http://schemas.microsoft.com/office/drawing/2014/main" id="{41A4E3D2-90CF-4F99-2497-A997A2FD3609}"/>
              </a:ext>
            </a:extLst>
          </p:cNvPr>
          <p:cNvGrpSpPr/>
          <p:nvPr/>
        </p:nvGrpSpPr>
        <p:grpSpPr>
          <a:xfrm rot="-10800000">
            <a:off x="7214216" y="3365685"/>
            <a:ext cx="825301" cy="544876"/>
            <a:chOff x="0" y="0"/>
            <a:chExt cx="82355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38" name="Freeform 33">
              <a:extLst>
                <a:ext uri="{FF2B5EF4-FFF2-40B4-BE49-F238E27FC236}">
                  <a16:creationId xmlns:a16="http://schemas.microsoft.com/office/drawing/2014/main" id="{E53E9517-C9F4-D256-DC46-C0BFCF6EC003}"/>
                </a:ext>
              </a:extLst>
            </p:cNvPr>
            <p:cNvSpPr/>
            <p:nvPr/>
          </p:nvSpPr>
          <p:spPr>
            <a:xfrm>
              <a:off x="37446" y="0"/>
              <a:ext cx="761158" cy="543720"/>
            </a:xfrm>
            <a:custGeom>
              <a:avLst/>
              <a:gdLst/>
              <a:ahLst/>
              <a:cxnLst/>
              <a:rect l="l" t="t" r="r" b="b"/>
              <a:pathLst>
                <a:path w="761158" h="543720">
                  <a:moveTo>
                    <a:pt x="37600" y="0"/>
                  </a:moveTo>
                  <a:lnTo>
                    <a:pt x="507859" y="0"/>
                  </a:lnTo>
                  <a:cubicBezTo>
                    <a:pt x="555091" y="0"/>
                    <a:pt x="599556" y="22278"/>
                    <a:pt x="627834" y="60110"/>
                  </a:cubicBezTo>
                  <a:lnTo>
                    <a:pt x="741175" y="211750"/>
                  </a:lnTo>
                  <a:cubicBezTo>
                    <a:pt x="767818" y="247395"/>
                    <a:pt x="767818" y="296325"/>
                    <a:pt x="741175" y="331971"/>
                  </a:cubicBezTo>
                  <a:lnTo>
                    <a:pt x="627834" y="483610"/>
                  </a:lnTo>
                  <a:cubicBezTo>
                    <a:pt x="599556" y="521442"/>
                    <a:pt x="555091" y="543720"/>
                    <a:pt x="507859" y="543720"/>
                  </a:cubicBezTo>
                  <a:lnTo>
                    <a:pt x="37600" y="543720"/>
                  </a:lnTo>
                  <a:cubicBezTo>
                    <a:pt x="23369" y="543720"/>
                    <a:pt x="10358" y="535686"/>
                    <a:pt x="3983" y="522963"/>
                  </a:cubicBezTo>
                  <a:cubicBezTo>
                    <a:pt x="-2391" y="510240"/>
                    <a:pt x="-1037" y="495009"/>
                    <a:pt x="7483" y="483610"/>
                  </a:cubicBezTo>
                  <a:lnTo>
                    <a:pt x="120825" y="331971"/>
                  </a:lnTo>
                  <a:cubicBezTo>
                    <a:pt x="147468" y="296325"/>
                    <a:pt x="147468" y="247395"/>
                    <a:pt x="120825" y="211750"/>
                  </a:cubicBezTo>
                  <a:lnTo>
                    <a:pt x="7483" y="60110"/>
                  </a:lnTo>
                  <a:cubicBezTo>
                    <a:pt x="-1037" y="48712"/>
                    <a:pt x="-2391" y="33480"/>
                    <a:pt x="3983" y="20757"/>
                  </a:cubicBezTo>
                  <a:cubicBezTo>
                    <a:pt x="10358" y="8034"/>
                    <a:pt x="23369" y="0"/>
                    <a:pt x="37600" y="0"/>
                  </a:cubicBezTo>
                  <a:close/>
                </a:path>
              </a:pathLst>
            </a:custGeom>
            <a:solidFill>
              <a:srgbClr val="7DA2A9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9" name="TextBox 34">
              <a:extLst>
                <a:ext uri="{FF2B5EF4-FFF2-40B4-BE49-F238E27FC236}">
                  <a16:creationId xmlns:a16="http://schemas.microsoft.com/office/drawing/2014/main" id="{31AB1F50-3663-CA12-B14E-63451782ACBF}"/>
                </a:ext>
              </a:extLst>
            </p:cNvPr>
            <p:cNvSpPr txBox="1"/>
            <p:nvPr/>
          </p:nvSpPr>
          <p:spPr>
            <a:xfrm>
              <a:off x="177800" y="-38100"/>
              <a:ext cx="56955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sp>
        <p:nvSpPr>
          <p:cNvPr id="240" name="TextBox 35">
            <a:extLst>
              <a:ext uri="{FF2B5EF4-FFF2-40B4-BE49-F238E27FC236}">
                <a16:creationId xmlns:a16="http://schemas.microsoft.com/office/drawing/2014/main" id="{824E449D-6D3B-3FDB-9FBB-F3736D20AFF9}"/>
              </a:ext>
            </a:extLst>
          </p:cNvPr>
          <p:cNvSpPr txBox="1"/>
          <p:nvPr/>
        </p:nvSpPr>
        <p:spPr>
          <a:xfrm>
            <a:off x="7407767" y="3463260"/>
            <a:ext cx="473974" cy="33804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2843"/>
              </a:lnSpc>
              <a:spcBef>
                <a:spcPct val="0"/>
              </a:spcBef>
            </a:pPr>
            <a:r>
              <a:rPr lang="en-US" sz="2031" b="1" spc="85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06</a:t>
            </a:r>
          </a:p>
        </p:txBody>
      </p:sp>
      <p:sp>
        <p:nvSpPr>
          <p:cNvPr id="241" name="TextBox 36">
            <a:extLst>
              <a:ext uri="{FF2B5EF4-FFF2-40B4-BE49-F238E27FC236}">
                <a16:creationId xmlns:a16="http://schemas.microsoft.com/office/drawing/2014/main" id="{D5F5E7AE-3373-DDC7-A8F5-433694022B89}"/>
              </a:ext>
            </a:extLst>
          </p:cNvPr>
          <p:cNvSpPr txBox="1"/>
          <p:nvPr/>
        </p:nvSpPr>
        <p:spPr>
          <a:xfrm>
            <a:off x="8087735" y="3600021"/>
            <a:ext cx="2881001" cy="18107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39"/>
              </a:lnSpc>
              <a:spcBef>
                <a:spcPct val="0"/>
              </a:spcBef>
            </a:pPr>
            <a:r>
              <a:rPr lang="en-US" sz="1700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Add online payment system</a:t>
            </a:r>
            <a:endParaRPr lang="en-US" sz="1700" b="1" dirty="0">
              <a:solidFill>
                <a:srgbClr val="1C1C1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grpSp>
        <p:nvGrpSpPr>
          <p:cNvPr id="243" name="Group 38">
            <a:extLst>
              <a:ext uri="{FF2B5EF4-FFF2-40B4-BE49-F238E27FC236}">
                <a16:creationId xmlns:a16="http://schemas.microsoft.com/office/drawing/2014/main" id="{325D442E-AF87-4BC5-7FE3-E3A2DD631B93}"/>
              </a:ext>
            </a:extLst>
          </p:cNvPr>
          <p:cNvGrpSpPr/>
          <p:nvPr/>
        </p:nvGrpSpPr>
        <p:grpSpPr>
          <a:xfrm>
            <a:off x="1054652" y="4077925"/>
            <a:ext cx="3544720" cy="1224896"/>
            <a:chOff x="-12030" y="-47625"/>
            <a:chExt cx="1539507" cy="507501"/>
          </a:xfrm>
        </p:grpSpPr>
        <p:sp>
          <p:nvSpPr>
            <p:cNvPr id="244" name="Freeform 39">
              <a:extLst>
                <a:ext uri="{FF2B5EF4-FFF2-40B4-BE49-F238E27FC236}">
                  <a16:creationId xmlns:a16="http://schemas.microsoft.com/office/drawing/2014/main" id="{918E5394-3A89-F29B-F162-0398C95B882C}"/>
                </a:ext>
              </a:extLst>
            </p:cNvPr>
            <p:cNvSpPr/>
            <p:nvPr/>
          </p:nvSpPr>
          <p:spPr>
            <a:xfrm>
              <a:off x="-12030" y="34677"/>
              <a:ext cx="1527477" cy="425199"/>
            </a:xfrm>
            <a:custGeom>
              <a:avLst/>
              <a:gdLst/>
              <a:ahLst/>
              <a:cxnLst/>
              <a:rect l="l" t="t" r="r" b="b"/>
              <a:pathLst>
                <a:path w="1527477" h="425199">
                  <a:moveTo>
                    <a:pt x="98663" y="0"/>
                  </a:moveTo>
                  <a:lnTo>
                    <a:pt x="1428814" y="0"/>
                  </a:lnTo>
                  <a:cubicBezTo>
                    <a:pt x="1483304" y="0"/>
                    <a:pt x="1527477" y="44173"/>
                    <a:pt x="1527477" y="98663"/>
                  </a:cubicBezTo>
                  <a:lnTo>
                    <a:pt x="1527477" y="326536"/>
                  </a:lnTo>
                  <a:cubicBezTo>
                    <a:pt x="1527477" y="381026"/>
                    <a:pt x="1483304" y="425199"/>
                    <a:pt x="1428814" y="425199"/>
                  </a:cubicBezTo>
                  <a:lnTo>
                    <a:pt x="98663" y="425199"/>
                  </a:lnTo>
                  <a:cubicBezTo>
                    <a:pt x="44173" y="425199"/>
                    <a:pt x="0" y="381026"/>
                    <a:pt x="0" y="326536"/>
                  </a:cubicBezTo>
                  <a:lnTo>
                    <a:pt x="0" y="98663"/>
                  </a:lnTo>
                  <a:cubicBezTo>
                    <a:pt x="0" y="44173"/>
                    <a:pt x="44173" y="0"/>
                    <a:pt x="98663" y="0"/>
                  </a:cubicBezTo>
                  <a:close/>
                </a:path>
              </a:pathLst>
            </a:custGeom>
            <a:solidFill>
              <a:srgbClr val="D4EBE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45" name="TextBox 40">
              <a:extLst>
                <a:ext uri="{FF2B5EF4-FFF2-40B4-BE49-F238E27FC236}">
                  <a16:creationId xmlns:a16="http://schemas.microsoft.com/office/drawing/2014/main" id="{41E77DDF-8BF1-7711-1F23-59B93E531A39}"/>
                </a:ext>
              </a:extLst>
            </p:cNvPr>
            <p:cNvSpPr txBox="1"/>
            <p:nvPr/>
          </p:nvSpPr>
          <p:spPr>
            <a:xfrm>
              <a:off x="0" y="-47625"/>
              <a:ext cx="1527477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246" name="Group 41">
            <a:extLst>
              <a:ext uri="{FF2B5EF4-FFF2-40B4-BE49-F238E27FC236}">
                <a16:creationId xmlns:a16="http://schemas.microsoft.com/office/drawing/2014/main" id="{4EC94F8E-CBF1-3D09-A0BB-991ACD1D3113}"/>
              </a:ext>
            </a:extLst>
          </p:cNvPr>
          <p:cNvGrpSpPr/>
          <p:nvPr/>
        </p:nvGrpSpPr>
        <p:grpSpPr>
          <a:xfrm>
            <a:off x="4144714" y="4484489"/>
            <a:ext cx="825301" cy="544876"/>
            <a:chOff x="0" y="0"/>
            <a:chExt cx="82355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47" name="Freeform 42">
              <a:extLst>
                <a:ext uri="{FF2B5EF4-FFF2-40B4-BE49-F238E27FC236}">
                  <a16:creationId xmlns:a16="http://schemas.microsoft.com/office/drawing/2014/main" id="{CE59BA67-54E5-F120-C742-96F73C8D53B4}"/>
                </a:ext>
              </a:extLst>
            </p:cNvPr>
            <p:cNvSpPr/>
            <p:nvPr/>
          </p:nvSpPr>
          <p:spPr>
            <a:xfrm>
              <a:off x="37446" y="0"/>
              <a:ext cx="761158" cy="543720"/>
            </a:xfrm>
            <a:custGeom>
              <a:avLst/>
              <a:gdLst/>
              <a:ahLst/>
              <a:cxnLst/>
              <a:rect l="l" t="t" r="r" b="b"/>
              <a:pathLst>
                <a:path w="761158" h="543720">
                  <a:moveTo>
                    <a:pt x="37600" y="0"/>
                  </a:moveTo>
                  <a:lnTo>
                    <a:pt x="507859" y="0"/>
                  </a:lnTo>
                  <a:cubicBezTo>
                    <a:pt x="555091" y="0"/>
                    <a:pt x="599556" y="22278"/>
                    <a:pt x="627834" y="60110"/>
                  </a:cubicBezTo>
                  <a:lnTo>
                    <a:pt x="741175" y="211750"/>
                  </a:lnTo>
                  <a:cubicBezTo>
                    <a:pt x="767818" y="247395"/>
                    <a:pt x="767818" y="296325"/>
                    <a:pt x="741175" y="331971"/>
                  </a:cubicBezTo>
                  <a:lnTo>
                    <a:pt x="627834" y="483610"/>
                  </a:lnTo>
                  <a:cubicBezTo>
                    <a:pt x="599556" y="521442"/>
                    <a:pt x="555091" y="543720"/>
                    <a:pt x="507859" y="543720"/>
                  </a:cubicBezTo>
                  <a:lnTo>
                    <a:pt x="37600" y="543720"/>
                  </a:lnTo>
                  <a:cubicBezTo>
                    <a:pt x="23369" y="543720"/>
                    <a:pt x="10358" y="535686"/>
                    <a:pt x="3983" y="522963"/>
                  </a:cubicBezTo>
                  <a:cubicBezTo>
                    <a:pt x="-2391" y="510240"/>
                    <a:pt x="-1037" y="495009"/>
                    <a:pt x="7483" y="483610"/>
                  </a:cubicBezTo>
                  <a:lnTo>
                    <a:pt x="120825" y="331971"/>
                  </a:lnTo>
                  <a:cubicBezTo>
                    <a:pt x="147468" y="296325"/>
                    <a:pt x="147468" y="247395"/>
                    <a:pt x="120825" y="211750"/>
                  </a:cubicBezTo>
                  <a:lnTo>
                    <a:pt x="7483" y="60110"/>
                  </a:lnTo>
                  <a:cubicBezTo>
                    <a:pt x="-1037" y="48712"/>
                    <a:pt x="-2391" y="33480"/>
                    <a:pt x="3983" y="20757"/>
                  </a:cubicBezTo>
                  <a:cubicBezTo>
                    <a:pt x="10358" y="8034"/>
                    <a:pt x="23369" y="0"/>
                    <a:pt x="37600" y="0"/>
                  </a:cubicBezTo>
                  <a:close/>
                </a:path>
              </a:pathLst>
            </a:custGeom>
            <a:solidFill>
              <a:srgbClr val="7DA2A9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48" name="TextBox 43">
              <a:extLst>
                <a:ext uri="{FF2B5EF4-FFF2-40B4-BE49-F238E27FC236}">
                  <a16:creationId xmlns:a16="http://schemas.microsoft.com/office/drawing/2014/main" id="{9E85F4C4-FAE7-B2A2-A825-CCF47590B59E}"/>
                </a:ext>
              </a:extLst>
            </p:cNvPr>
            <p:cNvSpPr txBox="1"/>
            <p:nvPr/>
          </p:nvSpPr>
          <p:spPr>
            <a:xfrm>
              <a:off x="177800" y="-38100"/>
              <a:ext cx="56955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sp>
        <p:nvSpPr>
          <p:cNvPr id="249" name="TextBox 44">
            <a:extLst>
              <a:ext uri="{FF2B5EF4-FFF2-40B4-BE49-F238E27FC236}">
                <a16:creationId xmlns:a16="http://schemas.microsoft.com/office/drawing/2014/main" id="{885FF6FB-4277-FDAD-5E7B-B1AF49CD39F1}"/>
              </a:ext>
            </a:extLst>
          </p:cNvPr>
          <p:cNvSpPr txBox="1"/>
          <p:nvPr/>
        </p:nvSpPr>
        <p:spPr>
          <a:xfrm>
            <a:off x="4290431" y="4563754"/>
            <a:ext cx="475100" cy="3380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marL="0" lvl="1" algn="r">
              <a:lnSpc>
                <a:spcPts val="2843"/>
              </a:lnSpc>
              <a:spcBef>
                <a:spcPct val="0"/>
              </a:spcBef>
            </a:pPr>
            <a:r>
              <a:rPr lang="en-US" sz="2031" b="1" spc="85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03</a:t>
            </a:r>
          </a:p>
        </p:txBody>
      </p:sp>
      <p:sp>
        <p:nvSpPr>
          <p:cNvPr id="250" name="TextBox 45">
            <a:extLst>
              <a:ext uri="{FF2B5EF4-FFF2-40B4-BE49-F238E27FC236}">
                <a16:creationId xmlns:a16="http://schemas.microsoft.com/office/drawing/2014/main" id="{21FCBF97-A171-117A-4B69-3C9A1BFF9B37}"/>
              </a:ext>
            </a:extLst>
          </p:cNvPr>
          <p:cNvSpPr txBox="1"/>
          <p:nvPr/>
        </p:nvSpPr>
        <p:spPr>
          <a:xfrm>
            <a:off x="1225637" y="4702357"/>
            <a:ext cx="2868794" cy="18107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39"/>
              </a:lnSpc>
              <a:spcBef>
                <a:spcPct val="0"/>
              </a:spcBef>
            </a:pPr>
            <a:r>
              <a:rPr lang="en-US" sz="1700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Use POST for authentication</a:t>
            </a:r>
            <a:endParaRPr lang="en-US" sz="1700" b="1" dirty="0">
              <a:solidFill>
                <a:srgbClr val="1C1C1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sp>
        <p:nvSpPr>
          <p:cNvPr id="251" name="TextBox 46">
            <a:extLst>
              <a:ext uri="{FF2B5EF4-FFF2-40B4-BE49-F238E27FC236}">
                <a16:creationId xmlns:a16="http://schemas.microsoft.com/office/drawing/2014/main" id="{D1A6A3ED-2F88-98B7-32F3-9391C1044EA0}"/>
              </a:ext>
            </a:extLst>
          </p:cNvPr>
          <p:cNvSpPr txBox="1"/>
          <p:nvPr/>
        </p:nvSpPr>
        <p:spPr>
          <a:xfrm>
            <a:off x="1913665" y="4646123"/>
            <a:ext cx="2152083" cy="12856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79"/>
              </a:lnSpc>
            </a:pPr>
            <a:r>
              <a:rPr lang="en-US" sz="719" dirty="0">
                <a:solidFill>
                  <a:srgbClr val="1C1C1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grpSp>
        <p:nvGrpSpPr>
          <p:cNvPr id="252" name="Group 47">
            <a:extLst>
              <a:ext uri="{FF2B5EF4-FFF2-40B4-BE49-F238E27FC236}">
                <a16:creationId xmlns:a16="http://schemas.microsoft.com/office/drawing/2014/main" id="{3021F418-5579-EC1D-2D39-60B03668AB8C}"/>
              </a:ext>
            </a:extLst>
          </p:cNvPr>
          <p:cNvGrpSpPr/>
          <p:nvPr/>
        </p:nvGrpSpPr>
        <p:grpSpPr>
          <a:xfrm rot="-10800000">
            <a:off x="7636468" y="4303427"/>
            <a:ext cx="3281422" cy="999394"/>
            <a:chOff x="0" y="0"/>
            <a:chExt cx="1527477" cy="4251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53" name="Freeform 48">
              <a:extLst>
                <a:ext uri="{FF2B5EF4-FFF2-40B4-BE49-F238E27FC236}">
                  <a16:creationId xmlns:a16="http://schemas.microsoft.com/office/drawing/2014/main" id="{E480D6C8-CF14-5DF0-6985-912948359E6F}"/>
                </a:ext>
              </a:extLst>
            </p:cNvPr>
            <p:cNvSpPr/>
            <p:nvPr/>
          </p:nvSpPr>
          <p:spPr>
            <a:xfrm>
              <a:off x="0" y="0"/>
              <a:ext cx="1527477" cy="425199"/>
            </a:xfrm>
            <a:custGeom>
              <a:avLst/>
              <a:gdLst/>
              <a:ahLst/>
              <a:cxnLst/>
              <a:rect l="l" t="t" r="r" b="b"/>
              <a:pathLst>
                <a:path w="1527477" h="425199">
                  <a:moveTo>
                    <a:pt x="98663" y="0"/>
                  </a:moveTo>
                  <a:lnTo>
                    <a:pt x="1428814" y="0"/>
                  </a:lnTo>
                  <a:cubicBezTo>
                    <a:pt x="1483304" y="0"/>
                    <a:pt x="1527477" y="44173"/>
                    <a:pt x="1527477" y="98663"/>
                  </a:cubicBezTo>
                  <a:lnTo>
                    <a:pt x="1527477" y="326536"/>
                  </a:lnTo>
                  <a:cubicBezTo>
                    <a:pt x="1527477" y="381026"/>
                    <a:pt x="1483304" y="425199"/>
                    <a:pt x="1428814" y="425199"/>
                  </a:cubicBezTo>
                  <a:lnTo>
                    <a:pt x="98663" y="425199"/>
                  </a:lnTo>
                  <a:cubicBezTo>
                    <a:pt x="44173" y="425199"/>
                    <a:pt x="0" y="381026"/>
                    <a:pt x="0" y="326536"/>
                  </a:cubicBezTo>
                  <a:lnTo>
                    <a:pt x="0" y="98663"/>
                  </a:lnTo>
                  <a:cubicBezTo>
                    <a:pt x="0" y="44173"/>
                    <a:pt x="44173" y="0"/>
                    <a:pt x="98663" y="0"/>
                  </a:cubicBezTo>
                  <a:close/>
                </a:path>
              </a:pathLst>
            </a:custGeom>
            <a:solidFill>
              <a:srgbClr val="FFE6E6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4" name="TextBox 49">
              <a:extLst>
                <a:ext uri="{FF2B5EF4-FFF2-40B4-BE49-F238E27FC236}">
                  <a16:creationId xmlns:a16="http://schemas.microsoft.com/office/drawing/2014/main" id="{3540CC7B-7585-744A-37D8-E546D0A0012B}"/>
                </a:ext>
              </a:extLst>
            </p:cNvPr>
            <p:cNvSpPr txBox="1"/>
            <p:nvPr/>
          </p:nvSpPr>
          <p:spPr>
            <a:xfrm>
              <a:off x="0" y="-47625"/>
              <a:ext cx="1527477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255" name="Group 50">
            <a:extLst>
              <a:ext uri="{FF2B5EF4-FFF2-40B4-BE49-F238E27FC236}">
                <a16:creationId xmlns:a16="http://schemas.microsoft.com/office/drawing/2014/main" id="{A58A0E9E-B623-AB4A-83CA-FDBBE705C4C2}"/>
              </a:ext>
            </a:extLst>
          </p:cNvPr>
          <p:cNvGrpSpPr/>
          <p:nvPr/>
        </p:nvGrpSpPr>
        <p:grpSpPr>
          <a:xfrm rot="-10800000">
            <a:off x="7222881" y="4558503"/>
            <a:ext cx="825301" cy="544876"/>
            <a:chOff x="0" y="0"/>
            <a:chExt cx="82355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56" name="Freeform 51">
              <a:extLst>
                <a:ext uri="{FF2B5EF4-FFF2-40B4-BE49-F238E27FC236}">
                  <a16:creationId xmlns:a16="http://schemas.microsoft.com/office/drawing/2014/main" id="{7689F811-BF54-56DD-A3AD-745A1F7C6DC8}"/>
                </a:ext>
              </a:extLst>
            </p:cNvPr>
            <p:cNvSpPr/>
            <p:nvPr/>
          </p:nvSpPr>
          <p:spPr>
            <a:xfrm>
              <a:off x="37446" y="0"/>
              <a:ext cx="761158" cy="543720"/>
            </a:xfrm>
            <a:custGeom>
              <a:avLst/>
              <a:gdLst/>
              <a:ahLst/>
              <a:cxnLst/>
              <a:rect l="l" t="t" r="r" b="b"/>
              <a:pathLst>
                <a:path w="761158" h="543720">
                  <a:moveTo>
                    <a:pt x="37600" y="0"/>
                  </a:moveTo>
                  <a:lnTo>
                    <a:pt x="507859" y="0"/>
                  </a:lnTo>
                  <a:cubicBezTo>
                    <a:pt x="555091" y="0"/>
                    <a:pt x="599556" y="22278"/>
                    <a:pt x="627834" y="60110"/>
                  </a:cubicBezTo>
                  <a:lnTo>
                    <a:pt x="741175" y="211750"/>
                  </a:lnTo>
                  <a:cubicBezTo>
                    <a:pt x="767818" y="247395"/>
                    <a:pt x="767818" y="296325"/>
                    <a:pt x="741175" y="331971"/>
                  </a:cubicBezTo>
                  <a:lnTo>
                    <a:pt x="627834" y="483610"/>
                  </a:lnTo>
                  <a:cubicBezTo>
                    <a:pt x="599556" y="521442"/>
                    <a:pt x="555091" y="543720"/>
                    <a:pt x="507859" y="543720"/>
                  </a:cubicBezTo>
                  <a:lnTo>
                    <a:pt x="37600" y="543720"/>
                  </a:lnTo>
                  <a:cubicBezTo>
                    <a:pt x="23369" y="543720"/>
                    <a:pt x="10358" y="535686"/>
                    <a:pt x="3983" y="522963"/>
                  </a:cubicBezTo>
                  <a:cubicBezTo>
                    <a:pt x="-2391" y="510240"/>
                    <a:pt x="-1037" y="495009"/>
                    <a:pt x="7483" y="483610"/>
                  </a:cubicBezTo>
                  <a:lnTo>
                    <a:pt x="120825" y="331971"/>
                  </a:lnTo>
                  <a:cubicBezTo>
                    <a:pt x="147468" y="296325"/>
                    <a:pt x="147468" y="247395"/>
                    <a:pt x="120825" y="211750"/>
                  </a:cubicBezTo>
                  <a:lnTo>
                    <a:pt x="7483" y="60110"/>
                  </a:lnTo>
                  <a:cubicBezTo>
                    <a:pt x="-1037" y="48712"/>
                    <a:pt x="-2391" y="33480"/>
                    <a:pt x="3983" y="20757"/>
                  </a:cubicBezTo>
                  <a:cubicBezTo>
                    <a:pt x="10358" y="8034"/>
                    <a:pt x="23369" y="0"/>
                    <a:pt x="37600" y="0"/>
                  </a:cubicBezTo>
                  <a:close/>
                </a:path>
              </a:pathLst>
            </a:custGeom>
            <a:solidFill>
              <a:srgbClr val="CC5A5A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7" name="TextBox 52">
              <a:extLst>
                <a:ext uri="{FF2B5EF4-FFF2-40B4-BE49-F238E27FC236}">
                  <a16:creationId xmlns:a16="http://schemas.microsoft.com/office/drawing/2014/main" id="{888C8D76-F0A6-F0C3-A558-C8AFAD6D6EE2}"/>
                </a:ext>
              </a:extLst>
            </p:cNvPr>
            <p:cNvSpPr txBox="1"/>
            <p:nvPr/>
          </p:nvSpPr>
          <p:spPr>
            <a:xfrm>
              <a:off x="177800" y="-38100"/>
              <a:ext cx="56955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sp>
        <p:nvSpPr>
          <p:cNvPr id="258" name="TextBox 53">
            <a:extLst>
              <a:ext uri="{FF2B5EF4-FFF2-40B4-BE49-F238E27FC236}">
                <a16:creationId xmlns:a16="http://schemas.microsoft.com/office/drawing/2014/main" id="{07512384-5E23-E220-A7ED-6A05B63CB04D}"/>
              </a:ext>
            </a:extLst>
          </p:cNvPr>
          <p:cNvSpPr txBox="1"/>
          <p:nvPr/>
        </p:nvSpPr>
        <p:spPr>
          <a:xfrm>
            <a:off x="7407766" y="4646123"/>
            <a:ext cx="473973" cy="3380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2843"/>
              </a:lnSpc>
              <a:spcBef>
                <a:spcPct val="0"/>
              </a:spcBef>
            </a:pPr>
            <a:r>
              <a:rPr lang="en-US" sz="2031" b="1" spc="85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07</a:t>
            </a:r>
          </a:p>
        </p:txBody>
      </p:sp>
      <p:sp>
        <p:nvSpPr>
          <p:cNvPr id="259" name="TextBox 54">
            <a:extLst>
              <a:ext uri="{FF2B5EF4-FFF2-40B4-BE49-F238E27FC236}">
                <a16:creationId xmlns:a16="http://schemas.microsoft.com/office/drawing/2014/main" id="{461DCE89-B62C-FDD9-848A-53D97A759D9E}"/>
              </a:ext>
            </a:extLst>
          </p:cNvPr>
          <p:cNvSpPr txBox="1"/>
          <p:nvPr/>
        </p:nvSpPr>
        <p:spPr>
          <a:xfrm>
            <a:off x="8269583" y="4657462"/>
            <a:ext cx="2480144" cy="36061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39"/>
              </a:lnSpc>
              <a:spcBef>
                <a:spcPct val="0"/>
              </a:spcBef>
            </a:pPr>
            <a:r>
              <a:rPr lang="en-US" sz="1700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Improve error handling </a:t>
            </a:r>
            <a:br>
              <a:rPr lang="en-US" sz="1700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n-US" sz="1700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(try–except)</a:t>
            </a:r>
            <a:endParaRPr lang="en-US" sz="1700" b="1" dirty="0">
              <a:solidFill>
                <a:srgbClr val="1C1C1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grpSp>
        <p:nvGrpSpPr>
          <p:cNvPr id="261" name="Group 56">
            <a:extLst>
              <a:ext uri="{FF2B5EF4-FFF2-40B4-BE49-F238E27FC236}">
                <a16:creationId xmlns:a16="http://schemas.microsoft.com/office/drawing/2014/main" id="{59AA8970-BDC5-F247-A441-DC482A1EA073}"/>
              </a:ext>
            </a:extLst>
          </p:cNvPr>
          <p:cNvGrpSpPr/>
          <p:nvPr/>
        </p:nvGrpSpPr>
        <p:grpSpPr>
          <a:xfrm>
            <a:off x="1588680" y="5443527"/>
            <a:ext cx="3493324" cy="911282"/>
            <a:chOff x="0" y="0"/>
            <a:chExt cx="1527477" cy="4251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62" name="Freeform 57">
              <a:extLst>
                <a:ext uri="{FF2B5EF4-FFF2-40B4-BE49-F238E27FC236}">
                  <a16:creationId xmlns:a16="http://schemas.microsoft.com/office/drawing/2014/main" id="{3B97DE37-94B0-8C26-731E-88305D192A45}"/>
                </a:ext>
              </a:extLst>
            </p:cNvPr>
            <p:cNvSpPr/>
            <p:nvPr/>
          </p:nvSpPr>
          <p:spPr>
            <a:xfrm>
              <a:off x="0" y="0"/>
              <a:ext cx="1527477" cy="425199"/>
            </a:xfrm>
            <a:custGeom>
              <a:avLst/>
              <a:gdLst/>
              <a:ahLst/>
              <a:cxnLst/>
              <a:rect l="l" t="t" r="r" b="b"/>
              <a:pathLst>
                <a:path w="1527477" h="425199">
                  <a:moveTo>
                    <a:pt x="98663" y="0"/>
                  </a:moveTo>
                  <a:lnTo>
                    <a:pt x="1428814" y="0"/>
                  </a:lnTo>
                  <a:cubicBezTo>
                    <a:pt x="1483304" y="0"/>
                    <a:pt x="1527477" y="44173"/>
                    <a:pt x="1527477" y="98663"/>
                  </a:cubicBezTo>
                  <a:lnTo>
                    <a:pt x="1527477" y="326536"/>
                  </a:lnTo>
                  <a:cubicBezTo>
                    <a:pt x="1527477" y="381026"/>
                    <a:pt x="1483304" y="425199"/>
                    <a:pt x="1428814" y="425199"/>
                  </a:cubicBezTo>
                  <a:lnTo>
                    <a:pt x="98663" y="425199"/>
                  </a:lnTo>
                  <a:cubicBezTo>
                    <a:pt x="44173" y="425199"/>
                    <a:pt x="0" y="381026"/>
                    <a:pt x="0" y="326536"/>
                  </a:cubicBezTo>
                  <a:lnTo>
                    <a:pt x="0" y="98663"/>
                  </a:lnTo>
                  <a:cubicBezTo>
                    <a:pt x="0" y="44173"/>
                    <a:pt x="44173" y="0"/>
                    <a:pt x="98663" y="0"/>
                  </a:cubicBezTo>
                  <a:close/>
                </a:path>
              </a:pathLst>
            </a:custGeom>
            <a:solidFill>
              <a:srgbClr val="FDECB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63" name="TextBox 58">
              <a:extLst>
                <a:ext uri="{FF2B5EF4-FFF2-40B4-BE49-F238E27FC236}">
                  <a16:creationId xmlns:a16="http://schemas.microsoft.com/office/drawing/2014/main" id="{582372AE-D314-9016-3185-ED931AF34CE1}"/>
                </a:ext>
              </a:extLst>
            </p:cNvPr>
            <p:cNvSpPr txBox="1"/>
            <p:nvPr/>
          </p:nvSpPr>
          <p:spPr>
            <a:xfrm>
              <a:off x="0" y="-47625"/>
              <a:ext cx="1527477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264" name="Group 59">
            <a:extLst>
              <a:ext uri="{FF2B5EF4-FFF2-40B4-BE49-F238E27FC236}">
                <a16:creationId xmlns:a16="http://schemas.microsoft.com/office/drawing/2014/main" id="{DE90F210-C4D0-9F0D-5EE0-58782B7CA224}"/>
              </a:ext>
            </a:extLst>
          </p:cNvPr>
          <p:cNvGrpSpPr/>
          <p:nvPr/>
        </p:nvGrpSpPr>
        <p:grpSpPr>
          <a:xfrm>
            <a:off x="4649658" y="5667353"/>
            <a:ext cx="825301" cy="544876"/>
            <a:chOff x="0" y="0"/>
            <a:chExt cx="82355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65" name="Freeform 60">
              <a:extLst>
                <a:ext uri="{FF2B5EF4-FFF2-40B4-BE49-F238E27FC236}">
                  <a16:creationId xmlns:a16="http://schemas.microsoft.com/office/drawing/2014/main" id="{45F489C5-C26D-BF8A-D93C-D1C02C6EE067}"/>
                </a:ext>
              </a:extLst>
            </p:cNvPr>
            <p:cNvSpPr/>
            <p:nvPr/>
          </p:nvSpPr>
          <p:spPr>
            <a:xfrm>
              <a:off x="37446" y="0"/>
              <a:ext cx="761158" cy="543720"/>
            </a:xfrm>
            <a:custGeom>
              <a:avLst/>
              <a:gdLst/>
              <a:ahLst/>
              <a:cxnLst/>
              <a:rect l="l" t="t" r="r" b="b"/>
              <a:pathLst>
                <a:path w="761158" h="543720">
                  <a:moveTo>
                    <a:pt x="37600" y="0"/>
                  </a:moveTo>
                  <a:lnTo>
                    <a:pt x="507859" y="0"/>
                  </a:lnTo>
                  <a:cubicBezTo>
                    <a:pt x="555091" y="0"/>
                    <a:pt x="599556" y="22278"/>
                    <a:pt x="627834" y="60110"/>
                  </a:cubicBezTo>
                  <a:lnTo>
                    <a:pt x="741175" y="211750"/>
                  </a:lnTo>
                  <a:cubicBezTo>
                    <a:pt x="767818" y="247395"/>
                    <a:pt x="767818" y="296325"/>
                    <a:pt x="741175" y="331971"/>
                  </a:cubicBezTo>
                  <a:lnTo>
                    <a:pt x="627834" y="483610"/>
                  </a:lnTo>
                  <a:cubicBezTo>
                    <a:pt x="599556" y="521442"/>
                    <a:pt x="555091" y="543720"/>
                    <a:pt x="507859" y="543720"/>
                  </a:cubicBezTo>
                  <a:lnTo>
                    <a:pt x="37600" y="543720"/>
                  </a:lnTo>
                  <a:cubicBezTo>
                    <a:pt x="23369" y="543720"/>
                    <a:pt x="10358" y="535686"/>
                    <a:pt x="3983" y="522963"/>
                  </a:cubicBezTo>
                  <a:cubicBezTo>
                    <a:pt x="-2391" y="510240"/>
                    <a:pt x="-1037" y="495009"/>
                    <a:pt x="7483" y="483610"/>
                  </a:cubicBezTo>
                  <a:lnTo>
                    <a:pt x="120825" y="331971"/>
                  </a:lnTo>
                  <a:cubicBezTo>
                    <a:pt x="147468" y="296325"/>
                    <a:pt x="147468" y="247395"/>
                    <a:pt x="120825" y="211750"/>
                  </a:cubicBezTo>
                  <a:lnTo>
                    <a:pt x="7483" y="60110"/>
                  </a:lnTo>
                  <a:cubicBezTo>
                    <a:pt x="-1037" y="48712"/>
                    <a:pt x="-2391" y="33480"/>
                    <a:pt x="3983" y="20757"/>
                  </a:cubicBezTo>
                  <a:cubicBezTo>
                    <a:pt x="10358" y="8034"/>
                    <a:pt x="23369" y="0"/>
                    <a:pt x="37600" y="0"/>
                  </a:cubicBezTo>
                  <a:close/>
                </a:path>
              </a:pathLst>
            </a:custGeom>
            <a:solidFill>
              <a:srgbClr val="DDA707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66" name="TextBox 61">
              <a:extLst>
                <a:ext uri="{FF2B5EF4-FFF2-40B4-BE49-F238E27FC236}">
                  <a16:creationId xmlns:a16="http://schemas.microsoft.com/office/drawing/2014/main" id="{58C7E3E6-DBD7-099B-4A2B-DB6AE02231ED}"/>
                </a:ext>
              </a:extLst>
            </p:cNvPr>
            <p:cNvSpPr txBox="1"/>
            <p:nvPr/>
          </p:nvSpPr>
          <p:spPr>
            <a:xfrm>
              <a:off x="177800" y="-38100"/>
              <a:ext cx="56955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sp>
        <p:nvSpPr>
          <p:cNvPr id="267" name="TextBox 62">
            <a:extLst>
              <a:ext uri="{FF2B5EF4-FFF2-40B4-BE49-F238E27FC236}">
                <a16:creationId xmlns:a16="http://schemas.microsoft.com/office/drawing/2014/main" id="{89A39D67-3B9F-2A53-58DB-416DE08E3BA3}"/>
              </a:ext>
            </a:extLst>
          </p:cNvPr>
          <p:cNvSpPr txBox="1"/>
          <p:nvPr/>
        </p:nvSpPr>
        <p:spPr>
          <a:xfrm>
            <a:off x="4795375" y="5746618"/>
            <a:ext cx="475100" cy="3380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marL="0" lvl="1" algn="r">
              <a:lnSpc>
                <a:spcPts val="2843"/>
              </a:lnSpc>
              <a:spcBef>
                <a:spcPct val="0"/>
              </a:spcBef>
            </a:pPr>
            <a:r>
              <a:rPr lang="en-US" sz="2031" b="1" spc="85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04</a:t>
            </a:r>
          </a:p>
        </p:txBody>
      </p:sp>
      <p:sp>
        <p:nvSpPr>
          <p:cNvPr id="268" name="TextBox 63">
            <a:extLst>
              <a:ext uri="{FF2B5EF4-FFF2-40B4-BE49-F238E27FC236}">
                <a16:creationId xmlns:a16="http://schemas.microsoft.com/office/drawing/2014/main" id="{FB682944-B565-E2AC-EC5F-C576B149869C}"/>
              </a:ext>
            </a:extLst>
          </p:cNvPr>
          <p:cNvSpPr txBox="1"/>
          <p:nvPr/>
        </p:nvSpPr>
        <p:spPr>
          <a:xfrm>
            <a:off x="2486982" y="5866965"/>
            <a:ext cx="2098042" cy="1838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39"/>
              </a:lnSpc>
              <a:spcBef>
                <a:spcPct val="0"/>
              </a:spcBef>
            </a:pPr>
            <a:r>
              <a:rPr lang="en-US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Customer Login</a:t>
            </a:r>
            <a:endParaRPr lang="en-US" b="1" dirty="0">
              <a:solidFill>
                <a:srgbClr val="1C1C1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sp>
        <p:nvSpPr>
          <p:cNvPr id="269" name="TextBox 64">
            <a:extLst>
              <a:ext uri="{FF2B5EF4-FFF2-40B4-BE49-F238E27FC236}">
                <a16:creationId xmlns:a16="http://schemas.microsoft.com/office/drawing/2014/main" id="{BEA31068-4098-2C10-2A26-5FEE86B16E49}"/>
              </a:ext>
            </a:extLst>
          </p:cNvPr>
          <p:cNvSpPr txBox="1"/>
          <p:nvPr/>
        </p:nvSpPr>
        <p:spPr>
          <a:xfrm>
            <a:off x="2418609" y="5840434"/>
            <a:ext cx="2152083" cy="12856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79"/>
              </a:lnSpc>
            </a:pPr>
            <a:r>
              <a:rPr lang="en-US" sz="719" dirty="0">
                <a:solidFill>
                  <a:srgbClr val="1C1C1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grpSp>
        <p:nvGrpSpPr>
          <p:cNvPr id="270" name="Group 65">
            <a:extLst>
              <a:ext uri="{FF2B5EF4-FFF2-40B4-BE49-F238E27FC236}">
                <a16:creationId xmlns:a16="http://schemas.microsoft.com/office/drawing/2014/main" id="{1B23D608-F554-2DF8-476F-60C675F06380}"/>
              </a:ext>
            </a:extLst>
          </p:cNvPr>
          <p:cNvGrpSpPr/>
          <p:nvPr/>
        </p:nvGrpSpPr>
        <p:grpSpPr>
          <a:xfrm rot="-10800000">
            <a:off x="7068492" y="5480934"/>
            <a:ext cx="3340332" cy="934653"/>
            <a:chOff x="0" y="0"/>
            <a:chExt cx="1527477" cy="4251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71" name="Freeform 66">
              <a:extLst>
                <a:ext uri="{FF2B5EF4-FFF2-40B4-BE49-F238E27FC236}">
                  <a16:creationId xmlns:a16="http://schemas.microsoft.com/office/drawing/2014/main" id="{159A795C-5D36-AE72-9DCC-89ECA49E2D1F}"/>
                </a:ext>
              </a:extLst>
            </p:cNvPr>
            <p:cNvSpPr/>
            <p:nvPr/>
          </p:nvSpPr>
          <p:spPr>
            <a:xfrm>
              <a:off x="0" y="0"/>
              <a:ext cx="1527477" cy="425199"/>
            </a:xfrm>
            <a:custGeom>
              <a:avLst/>
              <a:gdLst/>
              <a:ahLst/>
              <a:cxnLst/>
              <a:rect l="l" t="t" r="r" b="b"/>
              <a:pathLst>
                <a:path w="1527477" h="425199">
                  <a:moveTo>
                    <a:pt x="98663" y="0"/>
                  </a:moveTo>
                  <a:lnTo>
                    <a:pt x="1428814" y="0"/>
                  </a:lnTo>
                  <a:cubicBezTo>
                    <a:pt x="1483304" y="0"/>
                    <a:pt x="1527477" y="44173"/>
                    <a:pt x="1527477" y="98663"/>
                  </a:cubicBezTo>
                  <a:lnTo>
                    <a:pt x="1527477" y="326536"/>
                  </a:lnTo>
                  <a:cubicBezTo>
                    <a:pt x="1527477" y="381026"/>
                    <a:pt x="1483304" y="425199"/>
                    <a:pt x="1428814" y="425199"/>
                  </a:cubicBezTo>
                  <a:lnTo>
                    <a:pt x="98663" y="425199"/>
                  </a:lnTo>
                  <a:cubicBezTo>
                    <a:pt x="44173" y="425199"/>
                    <a:pt x="0" y="381026"/>
                    <a:pt x="0" y="326536"/>
                  </a:cubicBezTo>
                  <a:lnTo>
                    <a:pt x="0" y="98663"/>
                  </a:lnTo>
                  <a:cubicBezTo>
                    <a:pt x="0" y="44173"/>
                    <a:pt x="44173" y="0"/>
                    <a:pt x="98663" y="0"/>
                  </a:cubicBezTo>
                  <a:close/>
                </a:path>
              </a:pathLst>
            </a:custGeom>
            <a:solidFill>
              <a:srgbClr val="D3EAD5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72" name="TextBox 67">
              <a:extLst>
                <a:ext uri="{FF2B5EF4-FFF2-40B4-BE49-F238E27FC236}">
                  <a16:creationId xmlns:a16="http://schemas.microsoft.com/office/drawing/2014/main" id="{00CD89BD-62BF-8D12-8C1B-B56950AFD736}"/>
                </a:ext>
              </a:extLst>
            </p:cNvPr>
            <p:cNvSpPr txBox="1"/>
            <p:nvPr/>
          </p:nvSpPr>
          <p:spPr>
            <a:xfrm>
              <a:off x="0" y="-47625"/>
              <a:ext cx="1527477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273" name="Group 68">
            <a:extLst>
              <a:ext uri="{FF2B5EF4-FFF2-40B4-BE49-F238E27FC236}">
                <a16:creationId xmlns:a16="http://schemas.microsoft.com/office/drawing/2014/main" id="{BB4D482C-89A7-0C5F-AF3E-6256BC15526B}"/>
              </a:ext>
            </a:extLst>
          </p:cNvPr>
          <p:cNvGrpSpPr/>
          <p:nvPr/>
        </p:nvGrpSpPr>
        <p:grpSpPr>
          <a:xfrm rot="-10800000">
            <a:off x="6705351" y="5667353"/>
            <a:ext cx="825301" cy="544876"/>
            <a:chOff x="0" y="0"/>
            <a:chExt cx="82355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74" name="Freeform 69">
              <a:extLst>
                <a:ext uri="{FF2B5EF4-FFF2-40B4-BE49-F238E27FC236}">
                  <a16:creationId xmlns:a16="http://schemas.microsoft.com/office/drawing/2014/main" id="{E462756C-9980-FB9B-CB57-4EBCD711F250}"/>
                </a:ext>
              </a:extLst>
            </p:cNvPr>
            <p:cNvSpPr/>
            <p:nvPr/>
          </p:nvSpPr>
          <p:spPr>
            <a:xfrm>
              <a:off x="37446" y="0"/>
              <a:ext cx="761158" cy="543720"/>
            </a:xfrm>
            <a:custGeom>
              <a:avLst/>
              <a:gdLst/>
              <a:ahLst/>
              <a:cxnLst/>
              <a:rect l="l" t="t" r="r" b="b"/>
              <a:pathLst>
                <a:path w="761158" h="543720">
                  <a:moveTo>
                    <a:pt x="37600" y="0"/>
                  </a:moveTo>
                  <a:lnTo>
                    <a:pt x="507859" y="0"/>
                  </a:lnTo>
                  <a:cubicBezTo>
                    <a:pt x="555091" y="0"/>
                    <a:pt x="599556" y="22278"/>
                    <a:pt x="627834" y="60110"/>
                  </a:cubicBezTo>
                  <a:lnTo>
                    <a:pt x="741175" y="211750"/>
                  </a:lnTo>
                  <a:cubicBezTo>
                    <a:pt x="767818" y="247395"/>
                    <a:pt x="767818" y="296325"/>
                    <a:pt x="741175" y="331971"/>
                  </a:cubicBezTo>
                  <a:lnTo>
                    <a:pt x="627834" y="483610"/>
                  </a:lnTo>
                  <a:cubicBezTo>
                    <a:pt x="599556" y="521442"/>
                    <a:pt x="555091" y="543720"/>
                    <a:pt x="507859" y="543720"/>
                  </a:cubicBezTo>
                  <a:lnTo>
                    <a:pt x="37600" y="543720"/>
                  </a:lnTo>
                  <a:cubicBezTo>
                    <a:pt x="23369" y="543720"/>
                    <a:pt x="10358" y="535686"/>
                    <a:pt x="3983" y="522963"/>
                  </a:cubicBezTo>
                  <a:cubicBezTo>
                    <a:pt x="-2391" y="510240"/>
                    <a:pt x="-1037" y="495009"/>
                    <a:pt x="7483" y="483610"/>
                  </a:cubicBezTo>
                  <a:lnTo>
                    <a:pt x="120825" y="331971"/>
                  </a:lnTo>
                  <a:cubicBezTo>
                    <a:pt x="147468" y="296325"/>
                    <a:pt x="147468" y="247395"/>
                    <a:pt x="120825" y="211750"/>
                  </a:cubicBezTo>
                  <a:lnTo>
                    <a:pt x="7483" y="60110"/>
                  </a:lnTo>
                  <a:cubicBezTo>
                    <a:pt x="-1037" y="48712"/>
                    <a:pt x="-2391" y="33480"/>
                    <a:pt x="3983" y="20757"/>
                  </a:cubicBezTo>
                  <a:cubicBezTo>
                    <a:pt x="10358" y="8034"/>
                    <a:pt x="23369" y="0"/>
                    <a:pt x="37600" y="0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75" name="TextBox 70">
              <a:extLst>
                <a:ext uri="{FF2B5EF4-FFF2-40B4-BE49-F238E27FC236}">
                  <a16:creationId xmlns:a16="http://schemas.microsoft.com/office/drawing/2014/main" id="{27C17F2B-3674-8498-2AB4-B84F5B85E64C}"/>
                </a:ext>
              </a:extLst>
            </p:cNvPr>
            <p:cNvSpPr txBox="1"/>
            <p:nvPr/>
          </p:nvSpPr>
          <p:spPr>
            <a:xfrm>
              <a:off x="177800" y="-38100"/>
              <a:ext cx="56955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sp>
        <p:nvSpPr>
          <p:cNvPr id="276" name="TextBox 71">
            <a:extLst>
              <a:ext uri="{FF2B5EF4-FFF2-40B4-BE49-F238E27FC236}">
                <a16:creationId xmlns:a16="http://schemas.microsoft.com/office/drawing/2014/main" id="{5FAFD15F-5CD6-D513-3CC8-EEBA4C3B5B6D}"/>
              </a:ext>
            </a:extLst>
          </p:cNvPr>
          <p:cNvSpPr txBox="1"/>
          <p:nvPr/>
        </p:nvSpPr>
        <p:spPr>
          <a:xfrm>
            <a:off x="6900040" y="5746618"/>
            <a:ext cx="475100" cy="3380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2843"/>
              </a:lnSpc>
              <a:spcBef>
                <a:spcPct val="0"/>
              </a:spcBef>
            </a:pPr>
            <a:r>
              <a:rPr lang="en-US" sz="2031" b="1" spc="85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08</a:t>
            </a:r>
          </a:p>
        </p:txBody>
      </p:sp>
      <p:sp>
        <p:nvSpPr>
          <p:cNvPr id="277" name="TextBox 72">
            <a:extLst>
              <a:ext uri="{FF2B5EF4-FFF2-40B4-BE49-F238E27FC236}">
                <a16:creationId xmlns:a16="http://schemas.microsoft.com/office/drawing/2014/main" id="{1F13A663-14CD-BBD5-63A7-3B7A95DA09AC}"/>
              </a:ext>
            </a:extLst>
          </p:cNvPr>
          <p:cNvSpPr txBox="1"/>
          <p:nvPr/>
        </p:nvSpPr>
        <p:spPr>
          <a:xfrm>
            <a:off x="7705011" y="5813469"/>
            <a:ext cx="2579415" cy="37427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39"/>
              </a:lnSpc>
              <a:spcBef>
                <a:spcPct val="0"/>
              </a:spcBef>
            </a:pPr>
            <a:r>
              <a:rPr lang="en-US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AI-enhanced</a:t>
            </a:r>
            <a:r>
              <a:rPr lang="en-US" sz="1700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fraud detection</a:t>
            </a:r>
            <a:endParaRPr lang="en-US" sz="1700" b="1" dirty="0">
              <a:solidFill>
                <a:srgbClr val="1C1C1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grpSp>
        <p:nvGrpSpPr>
          <p:cNvPr id="279" name="Group 74">
            <a:extLst>
              <a:ext uri="{FF2B5EF4-FFF2-40B4-BE49-F238E27FC236}">
                <a16:creationId xmlns:a16="http://schemas.microsoft.com/office/drawing/2014/main" id="{007C951F-90A8-FDEF-E339-39F6BC8B8F25}"/>
              </a:ext>
            </a:extLst>
          </p:cNvPr>
          <p:cNvGrpSpPr/>
          <p:nvPr/>
        </p:nvGrpSpPr>
        <p:grpSpPr>
          <a:xfrm>
            <a:off x="5100269" y="3206425"/>
            <a:ext cx="1974875" cy="1974875"/>
            <a:chOff x="0" y="0"/>
            <a:chExt cx="812800" cy="812800"/>
          </a:xfrm>
        </p:grpSpPr>
        <p:sp>
          <p:nvSpPr>
            <p:cNvPr id="280" name="Freeform 75">
              <a:extLst>
                <a:ext uri="{FF2B5EF4-FFF2-40B4-BE49-F238E27FC236}">
                  <a16:creationId xmlns:a16="http://schemas.microsoft.com/office/drawing/2014/main" id="{130A2CDA-FDBF-CD25-12DC-1237AE27681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rnd">
              <a:solidFill>
                <a:srgbClr val="8D9193"/>
              </a:solidFill>
              <a:prstDash val="sysDot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81" name="TextBox 76">
              <a:extLst>
                <a:ext uri="{FF2B5EF4-FFF2-40B4-BE49-F238E27FC236}">
                  <a16:creationId xmlns:a16="http://schemas.microsoft.com/office/drawing/2014/main" id="{D5353587-03F2-F988-82ED-4D4DE87AD300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837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282" name="Group 77">
            <a:extLst>
              <a:ext uri="{FF2B5EF4-FFF2-40B4-BE49-F238E27FC236}">
                <a16:creationId xmlns:a16="http://schemas.microsoft.com/office/drawing/2014/main" id="{55B2A206-4463-E12D-A5AC-F2AFD03784F9}"/>
              </a:ext>
            </a:extLst>
          </p:cNvPr>
          <p:cNvGrpSpPr/>
          <p:nvPr/>
        </p:nvGrpSpPr>
        <p:grpSpPr>
          <a:xfrm>
            <a:off x="5620184" y="3196965"/>
            <a:ext cx="195886" cy="195886"/>
            <a:chOff x="0" y="0"/>
            <a:chExt cx="812800" cy="812800"/>
          </a:xfrm>
        </p:grpSpPr>
        <p:sp>
          <p:nvSpPr>
            <p:cNvPr id="283" name="Freeform 78">
              <a:extLst>
                <a:ext uri="{FF2B5EF4-FFF2-40B4-BE49-F238E27FC236}">
                  <a16:creationId xmlns:a16="http://schemas.microsoft.com/office/drawing/2014/main" id="{C2DDF05E-72A7-447B-A34E-A5982284D02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84" name="TextBox 79">
              <a:extLst>
                <a:ext uri="{FF2B5EF4-FFF2-40B4-BE49-F238E27FC236}">
                  <a16:creationId xmlns:a16="http://schemas.microsoft.com/office/drawing/2014/main" id="{C00482CA-EC6D-C524-B9E1-3075E86F7EB6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grpSp>
        <p:nvGrpSpPr>
          <p:cNvPr id="285" name="Group 80">
            <a:extLst>
              <a:ext uri="{FF2B5EF4-FFF2-40B4-BE49-F238E27FC236}">
                <a16:creationId xmlns:a16="http://schemas.microsoft.com/office/drawing/2014/main" id="{22911EF8-0A67-2EE4-5BC6-EB1B247332B5}"/>
              </a:ext>
            </a:extLst>
          </p:cNvPr>
          <p:cNvGrpSpPr/>
          <p:nvPr/>
        </p:nvGrpSpPr>
        <p:grpSpPr>
          <a:xfrm>
            <a:off x="6416068" y="3196965"/>
            <a:ext cx="195886" cy="195886"/>
            <a:chOff x="0" y="0"/>
            <a:chExt cx="812800" cy="812800"/>
          </a:xfrm>
        </p:grpSpPr>
        <p:sp>
          <p:nvSpPr>
            <p:cNvPr id="286" name="Freeform 81">
              <a:extLst>
                <a:ext uri="{FF2B5EF4-FFF2-40B4-BE49-F238E27FC236}">
                  <a16:creationId xmlns:a16="http://schemas.microsoft.com/office/drawing/2014/main" id="{D547099D-018D-95E0-1DEC-3DA96297A3F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DA707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87" name="TextBox 82">
              <a:extLst>
                <a:ext uri="{FF2B5EF4-FFF2-40B4-BE49-F238E27FC236}">
                  <a16:creationId xmlns:a16="http://schemas.microsoft.com/office/drawing/2014/main" id="{47F9F97A-8A10-E900-5F8C-05A0C6E92B60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grpSp>
        <p:nvGrpSpPr>
          <p:cNvPr id="288" name="Group 83">
            <a:extLst>
              <a:ext uri="{FF2B5EF4-FFF2-40B4-BE49-F238E27FC236}">
                <a16:creationId xmlns:a16="http://schemas.microsoft.com/office/drawing/2014/main" id="{AA12EF42-5EFF-3A40-C4DB-1E46578FFCB0}"/>
              </a:ext>
            </a:extLst>
          </p:cNvPr>
          <p:cNvGrpSpPr/>
          <p:nvPr/>
        </p:nvGrpSpPr>
        <p:grpSpPr>
          <a:xfrm>
            <a:off x="5620184" y="5000106"/>
            <a:ext cx="195886" cy="195886"/>
            <a:chOff x="0" y="0"/>
            <a:chExt cx="812800" cy="812800"/>
          </a:xfrm>
        </p:grpSpPr>
        <p:sp>
          <p:nvSpPr>
            <p:cNvPr id="289" name="Freeform 84">
              <a:extLst>
                <a:ext uri="{FF2B5EF4-FFF2-40B4-BE49-F238E27FC236}">
                  <a16:creationId xmlns:a16="http://schemas.microsoft.com/office/drawing/2014/main" id="{CC24CBA4-422C-F575-DE64-10E863C565D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DA707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90" name="TextBox 85">
              <a:extLst>
                <a:ext uri="{FF2B5EF4-FFF2-40B4-BE49-F238E27FC236}">
                  <a16:creationId xmlns:a16="http://schemas.microsoft.com/office/drawing/2014/main" id="{77B765BD-481F-801D-57AA-05FEB20F9962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grpSp>
        <p:nvGrpSpPr>
          <p:cNvPr id="291" name="Group 86">
            <a:extLst>
              <a:ext uri="{FF2B5EF4-FFF2-40B4-BE49-F238E27FC236}">
                <a16:creationId xmlns:a16="http://schemas.microsoft.com/office/drawing/2014/main" id="{72FDF5FB-A004-C4BC-4D9D-732D585A710C}"/>
              </a:ext>
            </a:extLst>
          </p:cNvPr>
          <p:cNvGrpSpPr/>
          <p:nvPr/>
        </p:nvGrpSpPr>
        <p:grpSpPr>
          <a:xfrm>
            <a:off x="5110871" y="4555318"/>
            <a:ext cx="195886" cy="195886"/>
            <a:chOff x="0" y="0"/>
            <a:chExt cx="812800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92" name="Freeform 87">
              <a:extLst>
                <a:ext uri="{FF2B5EF4-FFF2-40B4-BE49-F238E27FC236}">
                  <a16:creationId xmlns:a16="http://schemas.microsoft.com/office/drawing/2014/main" id="{527F32A4-25EE-8674-2E92-242E6A8179F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DA2A9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93" name="TextBox 88">
              <a:extLst>
                <a:ext uri="{FF2B5EF4-FFF2-40B4-BE49-F238E27FC236}">
                  <a16:creationId xmlns:a16="http://schemas.microsoft.com/office/drawing/2014/main" id="{C582FB28-BE29-5804-D8D4-EC54E1E9A2D5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grpSp>
        <p:nvGrpSpPr>
          <p:cNvPr id="294" name="Group 89">
            <a:extLst>
              <a:ext uri="{FF2B5EF4-FFF2-40B4-BE49-F238E27FC236}">
                <a16:creationId xmlns:a16="http://schemas.microsoft.com/office/drawing/2014/main" id="{ADFEBE6F-76F1-4500-0F1F-A964D3484C29}"/>
              </a:ext>
            </a:extLst>
          </p:cNvPr>
          <p:cNvGrpSpPr/>
          <p:nvPr/>
        </p:nvGrpSpPr>
        <p:grpSpPr>
          <a:xfrm>
            <a:off x="6841657" y="4555318"/>
            <a:ext cx="195886" cy="195886"/>
            <a:chOff x="0" y="0"/>
            <a:chExt cx="812800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95" name="Freeform 90">
              <a:extLst>
                <a:ext uri="{FF2B5EF4-FFF2-40B4-BE49-F238E27FC236}">
                  <a16:creationId xmlns:a16="http://schemas.microsoft.com/office/drawing/2014/main" id="{E9F5D8B4-1F89-5347-40A2-96F05EC94B8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C5A5A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96" name="TextBox 91">
              <a:extLst>
                <a:ext uri="{FF2B5EF4-FFF2-40B4-BE49-F238E27FC236}">
                  <a16:creationId xmlns:a16="http://schemas.microsoft.com/office/drawing/2014/main" id="{1F77350A-97EA-FE9F-9792-25C8C1C38D29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grpSp>
        <p:nvGrpSpPr>
          <p:cNvPr id="297" name="Group 92">
            <a:extLst>
              <a:ext uri="{FF2B5EF4-FFF2-40B4-BE49-F238E27FC236}">
                <a16:creationId xmlns:a16="http://schemas.microsoft.com/office/drawing/2014/main" id="{0B350521-D3D1-68C0-DDC3-F83AD1E5FE29}"/>
              </a:ext>
            </a:extLst>
          </p:cNvPr>
          <p:cNvGrpSpPr/>
          <p:nvPr/>
        </p:nvGrpSpPr>
        <p:grpSpPr>
          <a:xfrm>
            <a:off x="5100269" y="3694406"/>
            <a:ext cx="195886" cy="195886"/>
            <a:chOff x="0" y="0"/>
            <a:chExt cx="812800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98" name="Freeform 93">
              <a:extLst>
                <a:ext uri="{FF2B5EF4-FFF2-40B4-BE49-F238E27FC236}">
                  <a16:creationId xmlns:a16="http://schemas.microsoft.com/office/drawing/2014/main" id="{DC7D05BA-F55B-5693-4D5B-9D63407D59A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C5A5A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99" name="TextBox 94">
              <a:extLst>
                <a:ext uri="{FF2B5EF4-FFF2-40B4-BE49-F238E27FC236}">
                  <a16:creationId xmlns:a16="http://schemas.microsoft.com/office/drawing/2014/main" id="{A92B38FE-3F64-2D4F-F6C1-30D33745BA73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grpSp>
        <p:nvGrpSpPr>
          <p:cNvPr id="300" name="Group 95">
            <a:extLst>
              <a:ext uri="{FF2B5EF4-FFF2-40B4-BE49-F238E27FC236}">
                <a16:creationId xmlns:a16="http://schemas.microsoft.com/office/drawing/2014/main" id="{5F31BC60-91A4-366C-AEAF-F7A95C842114}"/>
              </a:ext>
            </a:extLst>
          </p:cNvPr>
          <p:cNvGrpSpPr/>
          <p:nvPr/>
        </p:nvGrpSpPr>
        <p:grpSpPr>
          <a:xfrm>
            <a:off x="6841657" y="3666791"/>
            <a:ext cx="195886" cy="195886"/>
            <a:chOff x="0" y="0"/>
            <a:chExt cx="812800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01" name="Freeform 96">
              <a:extLst>
                <a:ext uri="{FF2B5EF4-FFF2-40B4-BE49-F238E27FC236}">
                  <a16:creationId xmlns:a16="http://schemas.microsoft.com/office/drawing/2014/main" id="{60451B94-034C-C64E-D553-2A122F5E8BB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DA2A9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02" name="TextBox 97">
              <a:extLst>
                <a:ext uri="{FF2B5EF4-FFF2-40B4-BE49-F238E27FC236}">
                  <a16:creationId xmlns:a16="http://schemas.microsoft.com/office/drawing/2014/main" id="{3E612D12-4B6D-5C20-6B29-1B8507044BF9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grpSp>
        <p:nvGrpSpPr>
          <p:cNvPr id="303" name="Group 98">
            <a:extLst>
              <a:ext uri="{FF2B5EF4-FFF2-40B4-BE49-F238E27FC236}">
                <a16:creationId xmlns:a16="http://schemas.microsoft.com/office/drawing/2014/main" id="{1F7CC33A-5209-BC20-B22B-D88C10D2C1F8}"/>
              </a:ext>
            </a:extLst>
          </p:cNvPr>
          <p:cNvGrpSpPr/>
          <p:nvPr/>
        </p:nvGrpSpPr>
        <p:grpSpPr>
          <a:xfrm>
            <a:off x="6378539" y="5000106"/>
            <a:ext cx="195886" cy="195886"/>
            <a:chOff x="0" y="0"/>
            <a:chExt cx="812800" cy="812800"/>
          </a:xfrm>
        </p:grpSpPr>
        <p:sp>
          <p:nvSpPr>
            <p:cNvPr id="304" name="Freeform 99">
              <a:extLst>
                <a:ext uri="{FF2B5EF4-FFF2-40B4-BE49-F238E27FC236}">
                  <a16:creationId xmlns:a16="http://schemas.microsoft.com/office/drawing/2014/main" id="{1B763796-CD0B-4FDE-AAEA-ADE81830870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05" name="TextBox 100">
              <a:extLst>
                <a:ext uri="{FF2B5EF4-FFF2-40B4-BE49-F238E27FC236}">
                  <a16:creationId xmlns:a16="http://schemas.microsoft.com/office/drawing/2014/main" id="{4BEB3E38-BA6B-7CA3-BA31-05EF2BDAA6D4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pic>
        <p:nvPicPr>
          <p:cNvPr id="309" name="Picture 308">
            <a:extLst>
              <a:ext uri="{FF2B5EF4-FFF2-40B4-BE49-F238E27FC236}">
                <a16:creationId xmlns:a16="http://schemas.microsoft.com/office/drawing/2014/main" id="{2484ECEC-8872-71E7-75C2-8BED009478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936480" y="0"/>
            <a:ext cx="2369820" cy="6858000"/>
          </a:xfrm>
          <a:prstGeom prst="rect">
            <a:avLst/>
          </a:prstGeom>
        </p:spPr>
      </p:pic>
      <p:pic>
        <p:nvPicPr>
          <p:cNvPr id="310" name="Picture 309">
            <a:extLst>
              <a:ext uri="{FF2B5EF4-FFF2-40B4-BE49-F238E27FC236}">
                <a16:creationId xmlns:a16="http://schemas.microsoft.com/office/drawing/2014/main" id="{D2386F0B-3060-18A2-05D3-D370869BCF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-114300" y="-49530"/>
            <a:ext cx="2263140" cy="69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946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947896" y="4202732"/>
            <a:ext cx="629160" cy="0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3" name="AutoShape 3"/>
          <p:cNvSpPr/>
          <p:nvPr/>
        </p:nvSpPr>
        <p:spPr>
          <a:xfrm>
            <a:off x="3570398" y="2799468"/>
            <a:ext cx="625493" cy="0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4" name="AutoShape 4"/>
          <p:cNvSpPr/>
          <p:nvPr/>
        </p:nvSpPr>
        <p:spPr>
          <a:xfrm>
            <a:off x="3573727" y="2796140"/>
            <a:ext cx="0" cy="1409923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5" name="AutoShape 5"/>
          <p:cNvSpPr/>
          <p:nvPr/>
        </p:nvSpPr>
        <p:spPr>
          <a:xfrm>
            <a:off x="5329378" y="4202732"/>
            <a:ext cx="629160" cy="0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6" name="AutoShape 6"/>
          <p:cNvSpPr/>
          <p:nvPr/>
        </p:nvSpPr>
        <p:spPr>
          <a:xfrm>
            <a:off x="4703885" y="2799468"/>
            <a:ext cx="625493" cy="0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7" name="AutoShape 7"/>
          <p:cNvSpPr/>
          <p:nvPr/>
        </p:nvSpPr>
        <p:spPr>
          <a:xfrm>
            <a:off x="5332708" y="2796140"/>
            <a:ext cx="0" cy="1409923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8" name="Freeform 8"/>
          <p:cNvSpPr/>
          <p:nvPr/>
        </p:nvSpPr>
        <p:spPr>
          <a:xfrm>
            <a:off x="2431320" y="3889655"/>
            <a:ext cx="507953" cy="507953"/>
          </a:xfrm>
          <a:custGeom>
            <a:avLst/>
            <a:gdLst/>
            <a:ahLst/>
            <a:cxnLst/>
            <a:rect l="l" t="t" r="r" b="b"/>
            <a:pathLst>
              <a:path w="761930" h="761930">
                <a:moveTo>
                  <a:pt x="0" y="0"/>
                </a:moveTo>
                <a:lnTo>
                  <a:pt x="761930" y="0"/>
                </a:lnTo>
                <a:lnTo>
                  <a:pt x="761930" y="761930"/>
                </a:lnTo>
                <a:lnTo>
                  <a:pt x="0" y="761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9" name="Freeform 9"/>
          <p:cNvSpPr/>
          <p:nvPr/>
        </p:nvSpPr>
        <p:spPr>
          <a:xfrm>
            <a:off x="1955719" y="2615802"/>
            <a:ext cx="1459155" cy="1459155"/>
          </a:xfrm>
          <a:custGeom>
            <a:avLst/>
            <a:gdLst/>
            <a:ahLst/>
            <a:cxnLst/>
            <a:rect l="l" t="t" r="r" b="b"/>
            <a:pathLst>
              <a:path w="2188732" h="2188732">
                <a:moveTo>
                  <a:pt x="0" y="0"/>
                </a:moveTo>
                <a:lnTo>
                  <a:pt x="2188732" y="0"/>
                </a:lnTo>
                <a:lnTo>
                  <a:pt x="2188732" y="2188732"/>
                </a:lnTo>
                <a:lnTo>
                  <a:pt x="0" y="21887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10" name="Freeform 10"/>
          <p:cNvSpPr/>
          <p:nvPr/>
        </p:nvSpPr>
        <p:spPr>
          <a:xfrm>
            <a:off x="2469848" y="3928184"/>
            <a:ext cx="430896" cy="430896"/>
          </a:xfrm>
          <a:custGeom>
            <a:avLst/>
            <a:gdLst/>
            <a:ahLst/>
            <a:cxnLst/>
            <a:rect l="l" t="t" r="r" b="b"/>
            <a:pathLst>
              <a:path w="646344" h="646344">
                <a:moveTo>
                  <a:pt x="0" y="0"/>
                </a:moveTo>
                <a:lnTo>
                  <a:pt x="646344" y="0"/>
                </a:lnTo>
                <a:lnTo>
                  <a:pt x="646344" y="646344"/>
                </a:lnTo>
                <a:lnTo>
                  <a:pt x="0" y="6463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11" name="TextBox 11"/>
          <p:cNvSpPr txBox="1"/>
          <p:nvPr/>
        </p:nvSpPr>
        <p:spPr>
          <a:xfrm>
            <a:off x="2431320" y="3994955"/>
            <a:ext cx="507953" cy="24570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"/>
              </a:lnSpc>
            </a:pPr>
            <a:r>
              <a:rPr lang="en-US" sz="1498" b="1" spc="15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62933" y="3171157"/>
            <a:ext cx="1216114" cy="57708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8"/>
              </a:lnSpc>
            </a:pPr>
            <a:r>
              <a:rPr lang="en-US" sz="1400" b="1" spc="10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Alegreya Bold"/>
              </a:rPr>
              <a:t>Understood full website flow</a:t>
            </a:r>
          </a:p>
        </p:txBody>
      </p:sp>
      <p:sp>
        <p:nvSpPr>
          <p:cNvPr id="13" name="Freeform 13"/>
          <p:cNvSpPr/>
          <p:nvPr/>
        </p:nvSpPr>
        <p:spPr>
          <a:xfrm>
            <a:off x="4202323" y="2615803"/>
            <a:ext cx="499413" cy="499413"/>
          </a:xfrm>
          <a:custGeom>
            <a:avLst/>
            <a:gdLst/>
            <a:ahLst/>
            <a:cxnLst/>
            <a:rect l="l" t="t" r="r" b="b"/>
            <a:pathLst>
              <a:path w="749120" h="749120">
                <a:moveTo>
                  <a:pt x="0" y="0"/>
                </a:moveTo>
                <a:lnTo>
                  <a:pt x="749121" y="0"/>
                </a:lnTo>
                <a:lnTo>
                  <a:pt x="749121" y="749120"/>
                </a:lnTo>
                <a:lnTo>
                  <a:pt x="0" y="74912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14" name="Freeform 14"/>
          <p:cNvSpPr/>
          <p:nvPr/>
        </p:nvSpPr>
        <p:spPr>
          <a:xfrm>
            <a:off x="3722452" y="2938453"/>
            <a:ext cx="1459155" cy="1459155"/>
          </a:xfrm>
          <a:custGeom>
            <a:avLst/>
            <a:gdLst/>
            <a:ahLst/>
            <a:cxnLst/>
            <a:rect l="l" t="t" r="r" b="b"/>
            <a:pathLst>
              <a:path w="2188732" h="2188732">
                <a:moveTo>
                  <a:pt x="0" y="0"/>
                </a:moveTo>
                <a:lnTo>
                  <a:pt x="2188733" y="0"/>
                </a:lnTo>
                <a:lnTo>
                  <a:pt x="2188733" y="2188733"/>
                </a:lnTo>
                <a:lnTo>
                  <a:pt x="0" y="218873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15" name="Freeform 15"/>
          <p:cNvSpPr/>
          <p:nvPr/>
        </p:nvSpPr>
        <p:spPr>
          <a:xfrm>
            <a:off x="4236582" y="2650061"/>
            <a:ext cx="430896" cy="430896"/>
          </a:xfrm>
          <a:custGeom>
            <a:avLst/>
            <a:gdLst/>
            <a:ahLst/>
            <a:cxnLst/>
            <a:rect l="l" t="t" r="r" b="b"/>
            <a:pathLst>
              <a:path w="646344" h="646344">
                <a:moveTo>
                  <a:pt x="0" y="0"/>
                </a:moveTo>
                <a:lnTo>
                  <a:pt x="646345" y="0"/>
                </a:lnTo>
                <a:lnTo>
                  <a:pt x="646345" y="646344"/>
                </a:lnTo>
                <a:lnTo>
                  <a:pt x="0" y="64634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16" name="TextBox 16"/>
          <p:cNvSpPr txBox="1"/>
          <p:nvPr/>
        </p:nvSpPr>
        <p:spPr>
          <a:xfrm>
            <a:off x="4198054" y="2721102"/>
            <a:ext cx="507953" cy="24570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"/>
              </a:lnSpc>
            </a:pPr>
            <a:r>
              <a:rPr lang="en-US" sz="1498" b="1" spc="15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02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863483" y="3358064"/>
            <a:ext cx="1169961" cy="7694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8"/>
              </a:lnSpc>
            </a:pPr>
            <a:r>
              <a:rPr lang="en-US" sz="1400" b="1" spc="10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Alegreya Bold"/>
              </a:rPr>
              <a:t>Gained frontend–backend–DB skills</a:t>
            </a:r>
          </a:p>
        </p:txBody>
      </p:sp>
      <p:sp>
        <p:nvSpPr>
          <p:cNvPr id="18" name="Freeform 18"/>
          <p:cNvSpPr/>
          <p:nvPr/>
        </p:nvSpPr>
        <p:spPr>
          <a:xfrm>
            <a:off x="5969057" y="3898195"/>
            <a:ext cx="499413" cy="499413"/>
          </a:xfrm>
          <a:custGeom>
            <a:avLst/>
            <a:gdLst/>
            <a:ahLst/>
            <a:cxnLst/>
            <a:rect l="l" t="t" r="r" b="b"/>
            <a:pathLst>
              <a:path w="749120" h="749120">
                <a:moveTo>
                  <a:pt x="0" y="0"/>
                </a:moveTo>
                <a:lnTo>
                  <a:pt x="749120" y="0"/>
                </a:lnTo>
                <a:lnTo>
                  <a:pt x="749120" y="749120"/>
                </a:lnTo>
                <a:lnTo>
                  <a:pt x="0" y="74912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19" name="Freeform 19"/>
          <p:cNvSpPr/>
          <p:nvPr/>
        </p:nvSpPr>
        <p:spPr>
          <a:xfrm>
            <a:off x="5489186" y="2615802"/>
            <a:ext cx="1459155" cy="1459155"/>
          </a:xfrm>
          <a:custGeom>
            <a:avLst/>
            <a:gdLst/>
            <a:ahLst/>
            <a:cxnLst/>
            <a:rect l="l" t="t" r="r" b="b"/>
            <a:pathLst>
              <a:path w="2188732" h="2188732">
                <a:moveTo>
                  <a:pt x="0" y="0"/>
                </a:moveTo>
                <a:lnTo>
                  <a:pt x="2188732" y="0"/>
                </a:lnTo>
                <a:lnTo>
                  <a:pt x="2188732" y="2188732"/>
                </a:lnTo>
                <a:lnTo>
                  <a:pt x="0" y="2188732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20" name="Freeform 20"/>
          <p:cNvSpPr/>
          <p:nvPr/>
        </p:nvSpPr>
        <p:spPr>
          <a:xfrm>
            <a:off x="6003316" y="3936723"/>
            <a:ext cx="430896" cy="430896"/>
          </a:xfrm>
          <a:custGeom>
            <a:avLst/>
            <a:gdLst/>
            <a:ahLst/>
            <a:cxnLst/>
            <a:rect l="l" t="t" r="r" b="b"/>
            <a:pathLst>
              <a:path w="646344" h="646344">
                <a:moveTo>
                  <a:pt x="0" y="0"/>
                </a:moveTo>
                <a:lnTo>
                  <a:pt x="646344" y="0"/>
                </a:lnTo>
                <a:lnTo>
                  <a:pt x="646344" y="646344"/>
                </a:lnTo>
                <a:lnTo>
                  <a:pt x="0" y="646344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21" name="TextBox 21"/>
          <p:cNvSpPr txBox="1"/>
          <p:nvPr/>
        </p:nvSpPr>
        <p:spPr>
          <a:xfrm>
            <a:off x="5686657" y="2993133"/>
            <a:ext cx="1044726" cy="7694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8"/>
              </a:lnSpc>
            </a:pPr>
            <a:r>
              <a:rPr lang="en-US" sz="1400" b="1" spc="10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Alegreya Bold"/>
              </a:rPr>
              <a:t>Learned HTML, CSS, JS, Django &amp; MySQL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964787" y="3994955"/>
            <a:ext cx="507953" cy="24570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"/>
              </a:lnSpc>
            </a:pPr>
            <a:r>
              <a:rPr lang="en-US" sz="1498" b="1" spc="15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03</a:t>
            </a:r>
          </a:p>
        </p:txBody>
      </p:sp>
      <p:sp>
        <p:nvSpPr>
          <p:cNvPr id="23" name="AutoShape 23"/>
          <p:cNvSpPr/>
          <p:nvPr/>
        </p:nvSpPr>
        <p:spPr>
          <a:xfrm>
            <a:off x="6517190" y="4164204"/>
            <a:ext cx="629160" cy="0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24" name="AutoShape 24"/>
          <p:cNvSpPr/>
          <p:nvPr/>
        </p:nvSpPr>
        <p:spPr>
          <a:xfrm>
            <a:off x="7139692" y="2760940"/>
            <a:ext cx="625493" cy="0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25" name="AutoShape 25"/>
          <p:cNvSpPr/>
          <p:nvPr/>
        </p:nvSpPr>
        <p:spPr>
          <a:xfrm>
            <a:off x="7143021" y="2757611"/>
            <a:ext cx="0" cy="1409923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26" name="AutoShape 26"/>
          <p:cNvSpPr/>
          <p:nvPr/>
        </p:nvSpPr>
        <p:spPr>
          <a:xfrm>
            <a:off x="8898672" y="4164204"/>
            <a:ext cx="629160" cy="0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27" name="AutoShape 27"/>
          <p:cNvSpPr/>
          <p:nvPr/>
        </p:nvSpPr>
        <p:spPr>
          <a:xfrm>
            <a:off x="8273179" y="2760940"/>
            <a:ext cx="625493" cy="0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28" name="AutoShape 28"/>
          <p:cNvSpPr/>
          <p:nvPr/>
        </p:nvSpPr>
        <p:spPr>
          <a:xfrm>
            <a:off x="8902002" y="2757611"/>
            <a:ext cx="0" cy="1409923"/>
          </a:xfrm>
          <a:prstGeom prst="line">
            <a:avLst/>
          </a:prstGeom>
          <a:ln w="9525" cap="rnd">
            <a:solidFill>
              <a:srgbClr val="CDCDCD"/>
            </a:solidFill>
            <a:prstDash val="sysDash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29" name="Freeform 29"/>
          <p:cNvSpPr/>
          <p:nvPr/>
        </p:nvSpPr>
        <p:spPr>
          <a:xfrm>
            <a:off x="7771617" y="2577274"/>
            <a:ext cx="499413" cy="499413"/>
          </a:xfrm>
          <a:custGeom>
            <a:avLst/>
            <a:gdLst/>
            <a:ahLst/>
            <a:cxnLst/>
            <a:rect l="l" t="t" r="r" b="b"/>
            <a:pathLst>
              <a:path w="749120" h="749120">
                <a:moveTo>
                  <a:pt x="0" y="0"/>
                </a:moveTo>
                <a:lnTo>
                  <a:pt x="749121" y="0"/>
                </a:lnTo>
                <a:lnTo>
                  <a:pt x="749121" y="749121"/>
                </a:lnTo>
                <a:lnTo>
                  <a:pt x="0" y="74912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30" name="Freeform 30"/>
          <p:cNvSpPr/>
          <p:nvPr/>
        </p:nvSpPr>
        <p:spPr>
          <a:xfrm>
            <a:off x="7291746" y="2899925"/>
            <a:ext cx="1459155" cy="1459155"/>
          </a:xfrm>
          <a:custGeom>
            <a:avLst/>
            <a:gdLst/>
            <a:ahLst/>
            <a:cxnLst/>
            <a:rect l="l" t="t" r="r" b="b"/>
            <a:pathLst>
              <a:path w="2188732" h="2188732">
                <a:moveTo>
                  <a:pt x="0" y="0"/>
                </a:moveTo>
                <a:lnTo>
                  <a:pt x="2188733" y="0"/>
                </a:lnTo>
                <a:lnTo>
                  <a:pt x="2188733" y="2188732"/>
                </a:lnTo>
                <a:lnTo>
                  <a:pt x="0" y="21887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31" name="Freeform 31"/>
          <p:cNvSpPr/>
          <p:nvPr/>
        </p:nvSpPr>
        <p:spPr>
          <a:xfrm>
            <a:off x="7805876" y="2611532"/>
            <a:ext cx="430896" cy="430896"/>
          </a:xfrm>
          <a:custGeom>
            <a:avLst/>
            <a:gdLst/>
            <a:ahLst/>
            <a:cxnLst/>
            <a:rect l="l" t="t" r="r" b="b"/>
            <a:pathLst>
              <a:path w="646344" h="646344">
                <a:moveTo>
                  <a:pt x="0" y="0"/>
                </a:moveTo>
                <a:lnTo>
                  <a:pt x="646345" y="0"/>
                </a:lnTo>
                <a:lnTo>
                  <a:pt x="646345" y="646344"/>
                </a:lnTo>
                <a:lnTo>
                  <a:pt x="0" y="64634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32" name="TextBox 32"/>
          <p:cNvSpPr txBox="1"/>
          <p:nvPr/>
        </p:nvSpPr>
        <p:spPr>
          <a:xfrm>
            <a:off x="7767348" y="2682573"/>
            <a:ext cx="507953" cy="24570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"/>
              </a:lnSpc>
            </a:pPr>
            <a:r>
              <a:rPr lang="en-US" sz="1498" b="1" spc="15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04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428212" y="3295163"/>
            <a:ext cx="1169961" cy="75200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8"/>
              </a:lnSpc>
            </a:pPr>
            <a:r>
              <a:rPr lang="en-US" sz="1400" b="1" spc="10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Alegreya Bold"/>
              </a:rPr>
              <a:t>AI-assisted learning &amp; debugging</a:t>
            </a:r>
          </a:p>
          <a:p>
            <a:pPr algn="ctr">
              <a:lnSpc>
                <a:spcPts val="1468"/>
              </a:lnSpc>
            </a:pPr>
            <a:endParaRPr lang="en-US" sz="1049" b="1" spc="10" dirty="0">
              <a:solidFill>
                <a:srgbClr val="FFFFFF"/>
              </a:solidFill>
              <a:latin typeface="Alegreya Bold"/>
              <a:ea typeface="Alegreya Bold"/>
              <a:cs typeface="Alegreya Bold"/>
              <a:sym typeface="Alegreya Bold"/>
            </a:endParaRPr>
          </a:p>
        </p:txBody>
      </p:sp>
      <p:sp>
        <p:nvSpPr>
          <p:cNvPr id="34" name="Freeform 34"/>
          <p:cNvSpPr/>
          <p:nvPr/>
        </p:nvSpPr>
        <p:spPr>
          <a:xfrm>
            <a:off x="9538351" y="3859667"/>
            <a:ext cx="499413" cy="499413"/>
          </a:xfrm>
          <a:custGeom>
            <a:avLst/>
            <a:gdLst/>
            <a:ahLst/>
            <a:cxnLst/>
            <a:rect l="l" t="t" r="r" b="b"/>
            <a:pathLst>
              <a:path w="749120" h="749120">
                <a:moveTo>
                  <a:pt x="0" y="0"/>
                </a:moveTo>
                <a:lnTo>
                  <a:pt x="749120" y="0"/>
                </a:lnTo>
                <a:lnTo>
                  <a:pt x="749120" y="749120"/>
                </a:lnTo>
                <a:lnTo>
                  <a:pt x="0" y="74912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35" name="Freeform 35"/>
          <p:cNvSpPr/>
          <p:nvPr/>
        </p:nvSpPr>
        <p:spPr>
          <a:xfrm>
            <a:off x="9058480" y="2577274"/>
            <a:ext cx="1459155" cy="1459155"/>
          </a:xfrm>
          <a:custGeom>
            <a:avLst/>
            <a:gdLst/>
            <a:ahLst/>
            <a:cxnLst/>
            <a:rect l="l" t="t" r="r" b="b"/>
            <a:pathLst>
              <a:path w="2188732" h="2188732">
                <a:moveTo>
                  <a:pt x="0" y="0"/>
                </a:moveTo>
                <a:lnTo>
                  <a:pt x="2188732" y="0"/>
                </a:lnTo>
                <a:lnTo>
                  <a:pt x="2188732" y="2188733"/>
                </a:lnTo>
                <a:lnTo>
                  <a:pt x="0" y="2188733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36" name="Freeform 36"/>
          <p:cNvSpPr/>
          <p:nvPr/>
        </p:nvSpPr>
        <p:spPr>
          <a:xfrm>
            <a:off x="9572610" y="3898195"/>
            <a:ext cx="430896" cy="430896"/>
          </a:xfrm>
          <a:custGeom>
            <a:avLst/>
            <a:gdLst/>
            <a:ahLst/>
            <a:cxnLst/>
            <a:rect l="l" t="t" r="r" b="b"/>
            <a:pathLst>
              <a:path w="646344" h="646344">
                <a:moveTo>
                  <a:pt x="0" y="0"/>
                </a:moveTo>
                <a:lnTo>
                  <a:pt x="646344" y="0"/>
                </a:lnTo>
                <a:lnTo>
                  <a:pt x="646344" y="646344"/>
                </a:lnTo>
                <a:lnTo>
                  <a:pt x="0" y="646344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37" name="TextBox 37"/>
          <p:cNvSpPr txBox="1"/>
          <p:nvPr/>
        </p:nvSpPr>
        <p:spPr>
          <a:xfrm>
            <a:off x="9164549" y="3068640"/>
            <a:ext cx="1338396" cy="75200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8"/>
              </a:lnSpc>
            </a:pPr>
            <a:r>
              <a:rPr lang="en-US" sz="1400" b="1" spc="10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Alegreya Bold"/>
              </a:rPr>
              <a:t>Built complete full-stack experience</a:t>
            </a:r>
          </a:p>
          <a:p>
            <a:pPr algn="ctr">
              <a:lnSpc>
                <a:spcPts val="1468"/>
              </a:lnSpc>
            </a:pPr>
            <a:endParaRPr lang="en-US" sz="1049" b="1" spc="10" dirty="0">
              <a:solidFill>
                <a:srgbClr val="FFFFFF"/>
              </a:solidFill>
              <a:latin typeface="Alegreya Bold"/>
              <a:ea typeface="Alegreya Bold"/>
              <a:cs typeface="Alegreya Bold"/>
              <a:sym typeface="Alegreya Bold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9534081" y="3956427"/>
            <a:ext cx="507953" cy="24570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"/>
              </a:lnSpc>
            </a:pPr>
            <a:r>
              <a:rPr lang="en-US" sz="1498" b="1" spc="15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05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5C874B0C-3794-3DA5-868C-9A85ADBD26C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936480" y="0"/>
            <a:ext cx="2369820" cy="6858000"/>
          </a:xfrm>
          <a:prstGeom prst="rect">
            <a:avLst/>
          </a:prstGeom>
        </p:spPr>
      </p:pic>
      <p:sp>
        <p:nvSpPr>
          <p:cNvPr id="41" name="TextBox 3">
            <a:extLst>
              <a:ext uri="{FF2B5EF4-FFF2-40B4-BE49-F238E27FC236}">
                <a16:creationId xmlns:a16="http://schemas.microsoft.com/office/drawing/2014/main" id="{203B87F5-0F46-2F82-E29F-B9E4DCA94A04}"/>
              </a:ext>
            </a:extLst>
          </p:cNvPr>
          <p:cNvSpPr txBox="1"/>
          <p:nvPr/>
        </p:nvSpPr>
        <p:spPr>
          <a:xfrm>
            <a:off x="3424083" y="688319"/>
            <a:ext cx="49662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AF1D05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+mn-cs"/>
              </a:rPr>
              <a:t> Skill Development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72E46BF-C9A7-4DF9-0D30-28335F834315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-114300" y="-49530"/>
            <a:ext cx="2263140" cy="69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65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33524E-BBC2-84C9-26B5-31AE58756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34CD1E-C90C-92E8-7DCA-F062232A8674}"/>
              </a:ext>
            </a:extLst>
          </p:cNvPr>
          <p:cNvSpPr txBox="1"/>
          <p:nvPr/>
        </p:nvSpPr>
        <p:spPr>
          <a:xfrm>
            <a:off x="2900665" y="502809"/>
            <a:ext cx="6275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Conclusion</a:t>
            </a:r>
          </a:p>
        </p:txBody>
      </p:sp>
      <p:grpSp>
        <p:nvGrpSpPr>
          <p:cNvPr id="159" name="Group 2">
            <a:extLst>
              <a:ext uri="{FF2B5EF4-FFF2-40B4-BE49-F238E27FC236}">
                <a16:creationId xmlns:a16="http://schemas.microsoft.com/office/drawing/2014/main" id="{5D54BCB6-6A24-9FC3-E017-9E85A26B7FDD}"/>
              </a:ext>
            </a:extLst>
          </p:cNvPr>
          <p:cNvGrpSpPr/>
          <p:nvPr/>
        </p:nvGrpSpPr>
        <p:grpSpPr>
          <a:xfrm>
            <a:off x="1478356" y="2087236"/>
            <a:ext cx="1001170" cy="1001170"/>
            <a:chOff x="0" y="0"/>
            <a:chExt cx="812800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60" name="Freeform 3">
              <a:extLst>
                <a:ext uri="{FF2B5EF4-FFF2-40B4-BE49-F238E27FC236}">
                  <a16:creationId xmlns:a16="http://schemas.microsoft.com/office/drawing/2014/main" id="{CB9C3CF2-EACB-DE4B-8A9E-9A5A63DA00D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64968" y="0"/>
                  </a:moveTo>
                  <a:lnTo>
                    <a:pt x="647832" y="0"/>
                  </a:lnTo>
                  <a:cubicBezTo>
                    <a:pt x="738941" y="0"/>
                    <a:pt x="812800" y="73859"/>
                    <a:pt x="812800" y="164968"/>
                  </a:cubicBezTo>
                  <a:lnTo>
                    <a:pt x="812800" y="647832"/>
                  </a:lnTo>
                  <a:cubicBezTo>
                    <a:pt x="812800" y="738941"/>
                    <a:pt x="738941" y="812800"/>
                    <a:pt x="647832" y="812800"/>
                  </a:cubicBezTo>
                  <a:lnTo>
                    <a:pt x="164968" y="812800"/>
                  </a:lnTo>
                  <a:cubicBezTo>
                    <a:pt x="73859" y="812800"/>
                    <a:pt x="0" y="738941"/>
                    <a:pt x="0" y="647832"/>
                  </a:cubicBezTo>
                  <a:lnTo>
                    <a:pt x="0" y="164968"/>
                  </a:lnTo>
                  <a:cubicBezTo>
                    <a:pt x="0" y="73859"/>
                    <a:pt x="73859" y="0"/>
                    <a:pt x="164968" y="0"/>
                  </a:cubicBezTo>
                  <a:close/>
                </a:path>
              </a:pathLst>
            </a:custGeom>
            <a:solidFill>
              <a:srgbClr val="A1B4A2"/>
            </a:solidFill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1" name="TextBox 4">
              <a:extLst>
                <a:ext uri="{FF2B5EF4-FFF2-40B4-BE49-F238E27FC236}">
                  <a16:creationId xmlns:a16="http://schemas.microsoft.com/office/drawing/2014/main" id="{339087E8-4D4A-1760-78C9-51F7429E56E5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162" name="Group 5">
            <a:extLst>
              <a:ext uri="{FF2B5EF4-FFF2-40B4-BE49-F238E27FC236}">
                <a16:creationId xmlns:a16="http://schemas.microsoft.com/office/drawing/2014/main" id="{5C648A28-607D-5C9D-7ADA-57B4022697D5}"/>
              </a:ext>
            </a:extLst>
          </p:cNvPr>
          <p:cNvGrpSpPr/>
          <p:nvPr/>
        </p:nvGrpSpPr>
        <p:grpSpPr>
          <a:xfrm>
            <a:off x="2596706" y="2087236"/>
            <a:ext cx="3419282" cy="1001170"/>
            <a:chOff x="0" y="0"/>
            <a:chExt cx="2775945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63" name="Freeform 6">
              <a:extLst>
                <a:ext uri="{FF2B5EF4-FFF2-40B4-BE49-F238E27FC236}">
                  <a16:creationId xmlns:a16="http://schemas.microsoft.com/office/drawing/2014/main" id="{85D0DD41-0552-85E9-ED22-53C8122DE0B6}"/>
                </a:ext>
              </a:extLst>
            </p:cNvPr>
            <p:cNvSpPr/>
            <p:nvPr/>
          </p:nvSpPr>
          <p:spPr>
            <a:xfrm>
              <a:off x="0" y="0"/>
              <a:ext cx="2775945" cy="812800"/>
            </a:xfrm>
            <a:custGeom>
              <a:avLst/>
              <a:gdLst/>
              <a:ahLst/>
              <a:cxnLst/>
              <a:rect l="l" t="t" r="r" b="b"/>
              <a:pathLst>
                <a:path w="2775945" h="812800">
                  <a:moveTo>
                    <a:pt x="48303" y="0"/>
                  </a:moveTo>
                  <a:lnTo>
                    <a:pt x="2727642" y="0"/>
                  </a:lnTo>
                  <a:cubicBezTo>
                    <a:pt x="2754319" y="0"/>
                    <a:pt x="2775945" y="21626"/>
                    <a:pt x="2775945" y="48303"/>
                  </a:cubicBezTo>
                  <a:lnTo>
                    <a:pt x="2775945" y="764497"/>
                  </a:lnTo>
                  <a:cubicBezTo>
                    <a:pt x="2775945" y="777308"/>
                    <a:pt x="2770856" y="789594"/>
                    <a:pt x="2761797" y="798652"/>
                  </a:cubicBezTo>
                  <a:cubicBezTo>
                    <a:pt x="2752739" y="807711"/>
                    <a:pt x="2740453" y="812800"/>
                    <a:pt x="2727642" y="812800"/>
                  </a:cubicBezTo>
                  <a:lnTo>
                    <a:pt x="48303" y="812800"/>
                  </a:lnTo>
                  <a:cubicBezTo>
                    <a:pt x="35492" y="812800"/>
                    <a:pt x="23206" y="807711"/>
                    <a:pt x="14148" y="798652"/>
                  </a:cubicBezTo>
                  <a:cubicBezTo>
                    <a:pt x="5089" y="789594"/>
                    <a:pt x="0" y="777308"/>
                    <a:pt x="0" y="764497"/>
                  </a:cubicBezTo>
                  <a:lnTo>
                    <a:pt x="0" y="48303"/>
                  </a:lnTo>
                  <a:cubicBezTo>
                    <a:pt x="0" y="35492"/>
                    <a:pt x="5089" y="23206"/>
                    <a:pt x="14148" y="14148"/>
                  </a:cubicBezTo>
                  <a:cubicBezTo>
                    <a:pt x="23206" y="5089"/>
                    <a:pt x="35492" y="0"/>
                    <a:pt x="48303" y="0"/>
                  </a:cubicBezTo>
                  <a:close/>
                </a:path>
              </a:pathLst>
            </a:custGeom>
            <a:solidFill>
              <a:srgbClr val="D3EAD5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4" name="TextBox 7">
              <a:extLst>
                <a:ext uri="{FF2B5EF4-FFF2-40B4-BE49-F238E27FC236}">
                  <a16:creationId xmlns:a16="http://schemas.microsoft.com/office/drawing/2014/main" id="{BE259307-D9EC-8185-9D57-798CF3B8AE59}"/>
                </a:ext>
              </a:extLst>
            </p:cNvPr>
            <p:cNvSpPr txBox="1"/>
            <p:nvPr/>
          </p:nvSpPr>
          <p:spPr>
            <a:xfrm>
              <a:off x="0" y="-47625"/>
              <a:ext cx="2775945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65" name="Group 8">
            <a:extLst>
              <a:ext uri="{FF2B5EF4-FFF2-40B4-BE49-F238E27FC236}">
                <a16:creationId xmlns:a16="http://schemas.microsoft.com/office/drawing/2014/main" id="{E3909CF9-9FA0-90D9-A4DB-2F3EA360460F}"/>
              </a:ext>
            </a:extLst>
          </p:cNvPr>
          <p:cNvGrpSpPr/>
          <p:nvPr/>
        </p:nvGrpSpPr>
        <p:grpSpPr>
          <a:xfrm>
            <a:off x="1484347" y="3557055"/>
            <a:ext cx="1001170" cy="1001170"/>
            <a:chOff x="0" y="0"/>
            <a:chExt cx="812800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66" name="Freeform 9">
              <a:extLst>
                <a:ext uri="{FF2B5EF4-FFF2-40B4-BE49-F238E27FC236}">
                  <a16:creationId xmlns:a16="http://schemas.microsoft.com/office/drawing/2014/main" id="{4A556BD8-4EE5-59A9-774C-D183727E1E8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64968" y="0"/>
                  </a:moveTo>
                  <a:lnTo>
                    <a:pt x="647832" y="0"/>
                  </a:lnTo>
                  <a:cubicBezTo>
                    <a:pt x="738941" y="0"/>
                    <a:pt x="812800" y="73859"/>
                    <a:pt x="812800" y="164968"/>
                  </a:cubicBezTo>
                  <a:lnTo>
                    <a:pt x="812800" y="647832"/>
                  </a:lnTo>
                  <a:cubicBezTo>
                    <a:pt x="812800" y="738941"/>
                    <a:pt x="738941" y="812800"/>
                    <a:pt x="647832" y="812800"/>
                  </a:cubicBezTo>
                  <a:lnTo>
                    <a:pt x="164968" y="812800"/>
                  </a:lnTo>
                  <a:cubicBezTo>
                    <a:pt x="73859" y="812800"/>
                    <a:pt x="0" y="738941"/>
                    <a:pt x="0" y="647832"/>
                  </a:cubicBezTo>
                  <a:lnTo>
                    <a:pt x="0" y="164968"/>
                  </a:lnTo>
                  <a:cubicBezTo>
                    <a:pt x="0" y="73859"/>
                    <a:pt x="73859" y="0"/>
                    <a:pt x="164968" y="0"/>
                  </a:cubicBezTo>
                  <a:close/>
                </a:path>
              </a:pathLst>
            </a:custGeom>
            <a:solidFill>
              <a:srgbClr val="DDA707"/>
            </a:solidFill>
            <a:ln cap="rnd">
              <a:noFill/>
              <a:prstDash val="solid"/>
              <a:round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7" name="TextBox 10">
              <a:extLst>
                <a:ext uri="{FF2B5EF4-FFF2-40B4-BE49-F238E27FC236}">
                  <a16:creationId xmlns:a16="http://schemas.microsoft.com/office/drawing/2014/main" id="{8B3F5F59-93DF-79D5-E334-BFBA0CB85BE8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68" name="Group 11">
            <a:extLst>
              <a:ext uri="{FF2B5EF4-FFF2-40B4-BE49-F238E27FC236}">
                <a16:creationId xmlns:a16="http://schemas.microsoft.com/office/drawing/2014/main" id="{F79D83BC-E0D7-CD09-9663-872E0CEA4A6E}"/>
              </a:ext>
            </a:extLst>
          </p:cNvPr>
          <p:cNvGrpSpPr/>
          <p:nvPr/>
        </p:nvGrpSpPr>
        <p:grpSpPr>
          <a:xfrm>
            <a:off x="1484347" y="5024267"/>
            <a:ext cx="1001170" cy="1001170"/>
            <a:chOff x="0" y="0"/>
            <a:chExt cx="812800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69" name="Freeform 12">
              <a:extLst>
                <a:ext uri="{FF2B5EF4-FFF2-40B4-BE49-F238E27FC236}">
                  <a16:creationId xmlns:a16="http://schemas.microsoft.com/office/drawing/2014/main" id="{88CCBBD5-2F05-7844-886E-CD92020F7CC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64968" y="0"/>
                  </a:moveTo>
                  <a:lnTo>
                    <a:pt x="647832" y="0"/>
                  </a:lnTo>
                  <a:cubicBezTo>
                    <a:pt x="738941" y="0"/>
                    <a:pt x="812800" y="73859"/>
                    <a:pt x="812800" y="164968"/>
                  </a:cubicBezTo>
                  <a:lnTo>
                    <a:pt x="812800" y="647832"/>
                  </a:lnTo>
                  <a:cubicBezTo>
                    <a:pt x="812800" y="738941"/>
                    <a:pt x="738941" y="812800"/>
                    <a:pt x="647832" y="812800"/>
                  </a:cubicBezTo>
                  <a:lnTo>
                    <a:pt x="164968" y="812800"/>
                  </a:lnTo>
                  <a:cubicBezTo>
                    <a:pt x="73859" y="812800"/>
                    <a:pt x="0" y="738941"/>
                    <a:pt x="0" y="647832"/>
                  </a:cubicBezTo>
                  <a:lnTo>
                    <a:pt x="0" y="164968"/>
                  </a:lnTo>
                  <a:cubicBezTo>
                    <a:pt x="0" y="73859"/>
                    <a:pt x="73859" y="0"/>
                    <a:pt x="164968" y="0"/>
                  </a:cubicBezTo>
                  <a:close/>
                </a:path>
              </a:pathLst>
            </a:custGeom>
            <a:solidFill>
              <a:srgbClr val="7DA2A9"/>
            </a:solidFill>
            <a:ln cap="rnd">
              <a:noFill/>
              <a:prstDash val="solid"/>
              <a:round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0" name="TextBox 13">
              <a:extLst>
                <a:ext uri="{FF2B5EF4-FFF2-40B4-BE49-F238E27FC236}">
                  <a16:creationId xmlns:a16="http://schemas.microsoft.com/office/drawing/2014/main" id="{04D0E2DD-BE8C-3446-9AC3-3EEDA98C7D6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71" name="Group 14">
            <a:extLst>
              <a:ext uri="{FF2B5EF4-FFF2-40B4-BE49-F238E27FC236}">
                <a16:creationId xmlns:a16="http://schemas.microsoft.com/office/drawing/2014/main" id="{87C2B1AC-5B1F-07BA-2CCC-C5F30A84FA08}"/>
              </a:ext>
            </a:extLst>
          </p:cNvPr>
          <p:cNvGrpSpPr/>
          <p:nvPr/>
        </p:nvGrpSpPr>
        <p:grpSpPr>
          <a:xfrm>
            <a:off x="2602696" y="3557055"/>
            <a:ext cx="3419282" cy="1001170"/>
            <a:chOff x="0" y="0"/>
            <a:chExt cx="2775945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72" name="Freeform 15">
              <a:extLst>
                <a:ext uri="{FF2B5EF4-FFF2-40B4-BE49-F238E27FC236}">
                  <a16:creationId xmlns:a16="http://schemas.microsoft.com/office/drawing/2014/main" id="{F8BE2769-7547-44C3-B475-84F383A5824A}"/>
                </a:ext>
              </a:extLst>
            </p:cNvPr>
            <p:cNvSpPr/>
            <p:nvPr/>
          </p:nvSpPr>
          <p:spPr>
            <a:xfrm>
              <a:off x="0" y="0"/>
              <a:ext cx="2775945" cy="812800"/>
            </a:xfrm>
            <a:custGeom>
              <a:avLst/>
              <a:gdLst/>
              <a:ahLst/>
              <a:cxnLst/>
              <a:rect l="l" t="t" r="r" b="b"/>
              <a:pathLst>
                <a:path w="2775945" h="812800">
                  <a:moveTo>
                    <a:pt x="48303" y="0"/>
                  </a:moveTo>
                  <a:lnTo>
                    <a:pt x="2727642" y="0"/>
                  </a:lnTo>
                  <a:cubicBezTo>
                    <a:pt x="2754319" y="0"/>
                    <a:pt x="2775945" y="21626"/>
                    <a:pt x="2775945" y="48303"/>
                  </a:cubicBezTo>
                  <a:lnTo>
                    <a:pt x="2775945" y="764497"/>
                  </a:lnTo>
                  <a:cubicBezTo>
                    <a:pt x="2775945" y="777308"/>
                    <a:pt x="2770856" y="789594"/>
                    <a:pt x="2761797" y="798652"/>
                  </a:cubicBezTo>
                  <a:cubicBezTo>
                    <a:pt x="2752739" y="807711"/>
                    <a:pt x="2740453" y="812800"/>
                    <a:pt x="2727642" y="812800"/>
                  </a:cubicBezTo>
                  <a:lnTo>
                    <a:pt x="48303" y="812800"/>
                  </a:lnTo>
                  <a:cubicBezTo>
                    <a:pt x="35492" y="812800"/>
                    <a:pt x="23206" y="807711"/>
                    <a:pt x="14148" y="798652"/>
                  </a:cubicBezTo>
                  <a:cubicBezTo>
                    <a:pt x="5089" y="789594"/>
                    <a:pt x="0" y="777308"/>
                    <a:pt x="0" y="764497"/>
                  </a:cubicBezTo>
                  <a:lnTo>
                    <a:pt x="0" y="48303"/>
                  </a:lnTo>
                  <a:cubicBezTo>
                    <a:pt x="0" y="35492"/>
                    <a:pt x="5089" y="23206"/>
                    <a:pt x="14148" y="14148"/>
                  </a:cubicBezTo>
                  <a:cubicBezTo>
                    <a:pt x="23206" y="5089"/>
                    <a:pt x="35492" y="0"/>
                    <a:pt x="48303" y="0"/>
                  </a:cubicBezTo>
                  <a:close/>
                </a:path>
              </a:pathLst>
            </a:custGeom>
            <a:solidFill>
              <a:srgbClr val="FDECBB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3" name="TextBox 16">
              <a:extLst>
                <a:ext uri="{FF2B5EF4-FFF2-40B4-BE49-F238E27FC236}">
                  <a16:creationId xmlns:a16="http://schemas.microsoft.com/office/drawing/2014/main" id="{F54D0FE8-1C5F-8B16-D057-E2963E803279}"/>
                </a:ext>
              </a:extLst>
            </p:cNvPr>
            <p:cNvSpPr txBox="1"/>
            <p:nvPr/>
          </p:nvSpPr>
          <p:spPr>
            <a:xfrm>
              <a:off x="0" y="-47625"/>
              <a:ext cx="2775945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74" name="Group 17">
            <a:extLst>
              <a:ext uri="{FF2B5EF4-FFF2-40B4-BE49-F238E27FC236}">
                <a16:creationId xmlns:a16="http://schemas.microsoft.com/office/drawing/2014/main" id="{3AA428F2-E4FF-15DA-5C39-7BC45DCE4DB1}"/>
              </a:ext>
            </a:extLst>
          </p:cNvPr>
          <p:cNvGrpSpPr/>
          <p:nvPr/>
        </p:nvGrpSpPr>
        <p:grpSpPr>
          <a:xfrm>
            <a:off x="2602696" y="5024267"/>
            <a:ext cx="3419282" cy="1001170"/>
            <a:chOff x="0" y="0"/>
            <a:chExt cx="2775945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75" name="Freeform 18">
              <a:extLst>
                <a:ext uri="{FF2B5EF4-FFF2-40B4-BE49-F238E27FC236}">
                  <a16:creationId xmlns:a16="http://schemas.microsoft.com/office/drawing/2014/main" id="{C313FCD4-9FFF-AB2F-5EE5-5A8CC12169BB}"/>
                </a:ext>
              </a:extLst>
            </p:cNvPr>
            <p:cNvSpPr/>
            <p:nvPr/>
          </p:nvSpPr>
          <p:spPr>
            <a:xfrm>
              <a:off x="0" y="0"/>
              <a:ext cx="2775945" cy="812800"/>
            </a:xfrm>
            <a:custGeom>
              <a:avLst/>
              <a:gdLst/>
              <a:ahLst/>
              <a:cxnLst/>
              <a:rect l="l" t="t" r="r" b="b"/>
              <a:pathLst>
                <a:path w="2775945" h="812800">
                  <a:moveTo>
                    <a:pt x="48303" y="0"/>
                  </a:moveTo>
                  <a:lnTo>
                    <a:pt x="2727642" y="0"/>
                  </a:lnTo>
                  <a:cubicBezTo>
                    <a:pt x="2754319" y="0"/>
                    <a:pt x="2775945" y="21626"/>
                    <a:pt x="2775945" y="48303"/>
                  </a:cubicBezTo>
                  <a:lnTo>
                    <a:pt x="2775945" y="764497"/>
                  </a:lnTo>
                  <a:cubicBezTo>
                    <a:pt x="2775945" y="777308"/>
                    <a:pt x="2770856" y="789594"/>
                    <a:pt x="2761797" y="798652"/>
                  </a:cubicBezTo>
                  <a:cubicBezTo>
                    <a:pt x="2752739" y="807711"/>
                    <a:pt x="2740453" y="812800"/>
                    <a:pt x="2727642" y="812800"/>
                  </a:cubicBezTo>
                  <a:lnTo>
                    <a:pt x="48303" y="812800"/>
                  </a:lnTo>
                  <a:cubicBezTo>
                    <a:pt x="35492" y="812800"/>
                    <a:pt x="23206" y="807711"/>
                    <a:pt x="14148" y="798652"/>
                  </a:cubicBezTo>
                  <a:cubicBezTo>
                    <a:pt x="5089" y="789594"/>
                    <a:pt x="0" y="777308"/>
                    <a:pt x="0" y="764497"/>
                  </a:cubicBezTo>
                  <a:lnTo>
                    <a:pt x="0" y="48303"/>
                  </a:lnTo>
                  <a:cubicBezTo>
                    <a:pt x="0" y="35492"/>
                    <a:pt x="5089" y="23206"/>
                    <a:pt x="14148" y="14148"/>
                  </a:cubicBezTo>
                  <a:cubicBezTo>
                    <a:pt x="23206" y="5089"/>
                    <a:pt x="35492" y="0"/>
                    <a:pt x="48303" y="0"/>
                  </a:cubicBezTo>
                  <a:close/>
                </a:path>
              </a:pathLst>
            </a:custGeom>
            <a:solidFill>
              <a:srgbClr val="D4EBE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6" name="TextBox 19">
              <a:extLst>
                <a:ext uri="{FF2B5EF4-FFF2-40B4-BE49-F238E27FC236}">
                  <a16:creationId xmlns:a16="http://schemas.microsoft.com/office/drawing/2014/main" id="{F49DA415-EF80-1408-39EB-63EE04C3769A}"/>
                </a:ext>
              </a:extLst>
            </p:cNvPr>
            <p:cNvSpPr txBox="1"/>
            <p:nvPr/>
          </p:nvSpPr>
          <p:spPr>
            <a:xfrm>
              <a:off x="0" y="-47625"/>
              <a:ext cx="2775945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77" name="Group 20">
            <a:extLst>
              <a:ext uri="{FF2B5EF4-FFF2-40B4-BE49-F238E27FC236}">
                <a16:creationId xmlns:a16="http://schemas.microsoft.com/office/drawing/2014/main" id="{8F6F3973-DAFF-74FA-32B4-9CC0776DE65B}"/>
              </a:ext>
            </a:extLst>
          </p:cNvPr>
          <p:cNvGrpSpPr/>
          <p:nvPr/>
        </p:nvGrpSpPr>
        <p:grpSpPr>
          <a:xfrm>
            <a:off x="6393655" y="2087236"/>
            <a:ext cx="1001170" cy="1001170"/>
            <a:chOff x="0" y="0"/>
            <a:chExt cx="812800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85916FE7-7CCD-0E4E-65E3-0EF6EF338B2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64968" y="0"/>
                  </a:moveTo>
                  <a:lnTo>
                    <a:pt x="647832" y="0"/>
                  </a:lnTo>
                  <a:cubicBezTo>
                    <a:pt x="738941" y="0"/>
                    <a:pt x="812800" y="73859"/>
                    <a:pt x="812800" y="164968"/>
                  </a:cubicBezTo>
                  <a:lnTo>
                    <a:pt x="812800" y="647832"/>
                  </a:lnTo>
                  <a:cubicBezTo>
                    <a:pt x="812800" y="738941"/>
                    <a:pt x="738941" y="812800"/>
                    <a:pt x="647832" y="812800"/>
                  </a:cubicBezTo>
                  <a:lnTo>
                    <a:pt x="164968" y="812800"/>
                  </a:lnTo>
                  <a:cubicBezTo>
                    <a:pt x="73859" y="812800"/>
                    <a:pt x="0" y="738941"/>
                    <a:pt x="0" y="647832"/>
                  </a:cubicBezTo>
                  <a:lnTo>
                    <a:pt x="0" y="164968"/>
                  </a:lnTo>
                  <a:cubicBezTo>
                    <a:pt x="0" y="73859"/>
                    <a:pt x="73859" y="0"/>
                    <a:pt x="164968" y="0"/>
                  </a:cubicBezTo>
                  <a:close/>
                </a:path>
              </a:pathLst>
            </a:custGeom>
            <a:solidFill>
              <a:srgbClr val="7DA2A9"/>
            </a:solidFill>
            <a:ln cap="rnd">
              <a:noFill/>
              <a:prstDash val="solid"/>
              <a:round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9" name="TextBox 22">
              <a:extLst>
                <a:ext uri="{FF2B5EF4-FFF2-40B4-BE49-F238E27FC236}">
                  <a16:creationId xmlns:a16="http://schemas.microsoft.com/office/drawing/2014/main" id="{AAE1BCDB-D48D-B15F-F07C-F1FB262F359D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80" name="Group 23">
            <a:extLst>
              <a:ext uri="{FF2B5EF4-FFF2-40B4-BE49-F238E27FC236}">
                <a16:creationId xmlns:a16="http://schemas.microsoft.com/office/drawing/2014/main" id="{12E5CAB3-139B-E3AA-B1B5-5419499EA23F}"/>
              </a:ext>
            </a:extLst>
          </p:cNvPr>
          <p:cNvGrpSpPr/>
          <p:nvPr/>
        </p:nvGrpSpPr>
        <p:grpSpPr>
          <a:xfrm>
            <a:off x="7512004" y="2087236"/>
            <a:ext cx="3419282" cy="1001170"/>
            <a:chOff x="0" y="0"/>
            <a:chExt cx="2775945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F22CBD32-166B-ED86-20B9-ADEF94765FCA}"/>
                </a:ext>
              </a:extLst>
            </p:cNvPr>
            <p:cNvSpPr/>
            <p:nvPr/>
          </p:nvSpPr>
          <p:spPr>
            <a:xfrm>
              <a:off x="0" y="0"/>
              <a:ext cx="2775945" cy="812800"/>
            </a:xfrm>
            <a:custGeom>
              <a:avLst/>
              <a:gdLst/>
              <a:ahLst/>
              <a:cxnLst/>
              <a:rect l="l" t="t" r="r" b="b"/>
              <a:pathLst>
                <a:path w="2775945" h="812800">
                  <a:moveTo>
                    <a:pt x="48303" y="0"/>
                  </a:moveTo>
                  <a:lnTo>
                    <a:pt x="2727642" y="0"/>
                  </a:lnTo>
                  <a:cubicBezTo>
                    <a:pt x="2754319" y="0"/>
                    <a:pt x="2775945" y="21626"/>
                    <a:pt x="2775945" y="48303"/>
                  </a:cubicBezTo>
                  <a:lnTo>
                    <a:pt x="2775945" y="764497"/>
                  </a:lnTo>
                  <a:cubicBezTo>
                    <a:pt x="2775945" y="777308"/>
                    <a:pt x="2770856" y="789594"/>
                    <a:pt x="2761797" y="798652"/>
                  </a:cubicBezTo>
                  <a:cubicBezTo>
                    <a:pt x="2752739" y="807711"/>
                    <a:pt x="2740453" y="812800"/>
                    <a:pt x="2727642" y="812800"/>
                  </a:cubicBezTo>
                  <a:lnTo>
                    <a:pt x="48303" y="812800"/>
                  </a:lnTo>
                  <a:cubicBezTo>
                    <a:pt x="35492" y="812800"/>
                    <a:pt x="23206" y="807711"/>
                    <a:pt x="14148" y="798652"/>
                  </a:cubicBezTo>
                  <a:cubicBezTo>
                    <a:pt x="5089" y="789594"/>
                    <a:pt x="0" y="777308"/>
                    <a:pt x="0" y="764497"/>
                  </a:cubicBezTo>
                  <a:lnTo>
                    <a:pt x="0" y="48303"/>
                  </a:lnTo>
                  <a:cubicBezTo>
                    <a:pt x="0" y="35492"/>
                    <a:pt x="5089" y="23206"/>
                    <a:pt x="14148" y="14148"/>
                  </a:cubicBezTo>
                  <a:cubicBezTo>
                    <a:pt x="23206" y="5089"/>
                    <a:pt x="35492" y="0"/>
                    <a:pt x="48303" y="0"/>
                  </a:cubicBezTo>
                  <a:close/>
                </a:path>
              </a:pathLst>
            </a:custGeom>
            <a:solidFill>
              <a:srgbClr val="D4EBE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82" name="TextBox 25">
              <a:extLst>
                <a:ext uri="{FF2B5EF4-FFF2-40B4-BE49-F238E27FC236}">
                  <a16:creationId xmlns:a16="http://schemas.microsoft.com/office/drawing/2014/main" id="{9B425732-0AB4-92C8-5D4E-3E2D26A1FAD1}"/>
                </a:ext>
              </a:extLst>
            </p:cNvPr>
            <p:cNvSpPr txBox="1"/>
            <p:nvPr/>
          </p:nvSpPr>
          <p:spPr>
            <a:xfrm>
              <a:off x="0" y="-47625"/>
              <a:ext cx="2775945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C1281999-CFAF-1FB0-672A-3BA9F2C6E0DA}"/>
              </a:ext>
            </a:extLst>
          </p:cNvPr>
          <p:cNvGrpSpPr/>
          <p:nvPr/>
        </p:nvGrpSpPr>
        <p:grpSpPr>
          <a:xfrm>
            <a:off x="6399646" y="3557055"/>
            <a:ext cx="1001170" cy="1001170"/>
            <a:chOff x="0" y="0"/>
            <a:chExt cx="812800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4" name="Freeform 27">
              <a:extLst>
                <a:ext uri="{FF2B5EF4-FFF2-40B4-BE49-F238E27FC236}">
                  <a16:creationId xmlns:a16="http://schemas.microsoft.com/office/drawing/2014/main" id="{D2F561AE-9881-BA35-DA18-61F973D169D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64968" y="0"/>
                  </a:moveTo>
                  <a:lnTo>
                    <a:pt x="647832" y="0"/>
                  </a:lnTo>
                  <a:cubicBezTo>
                    <a:pt x="738941" y="0"/>
                    <a:pt x="812800" y="73859"/>
                    <a:pt x="812800" y="164968"/>
                  </a:cubicBezTo>
                  <a:lnTo>
                    <a:pt x="812800" y="647832"/>
                  </a:lnTo>
                  <a:cubicBezTo>
                    <a:pt x="812800" y="738941"/>
                    <a:pt x="738941" y="812800"/>
                    <a:pt x="647832" y="812800"/>
                  </a:cubicBezTo>
                  <a:lnTo>
                    <a:pt x="164968" y="812800"/>
                  </a:lnTo>
                  <a:cubicBezTo>
                    <a:pt x="73859" y="812800"/>
                    <a:pt x="0" y="738941"/>
                    <a:pt x="0" y="647832"/>
                  </a:cubicBezTo>
                  <a:lnTo>
                    <a:pt x="0" y="164968"/>
                  </a:lnTo>
                  <a:cubicBezTo>
                    <a:pt x="0" y="73859"/>
                    <a:pt x="73859" y="0"/>
                    <a:pt x="164968" y="0"/>
                  </a:cubicBezTo>
                  <a:close/>
                </a:path>
              </a:pathLst>
            </a:custGeom>
            <a:solidFill>
              <a:srgbClr val="CC5A5A"/>
            </a:solidFill>
            <a:ln cap="rnd">
              <a:noFill/>
              <a:prstDash val="solid"/>
              <a:round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85" name="TextBox 28">
              <a:extLst>
                <a:ext uri="{FF2B5EF4-FFF2-40B4-BE49-F238E27FC236}">
                  <a16:creationId xmlns:a16="http://schemas.microsoft.com/office/drawing/2014/main" id="{035A1FEB-98AF-1A08-5E4E-47FA79991B0F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86" name="Group 29">
            <a:extLst>
              <a:ext uri="{FF2B5EF4-FFF2-40B4-BE49-F238E27FC236}">
                <a16:creationId xmlns:a16="http://schemas.microsoft.com/office/drawing/2014/main" id="{F3DDB071-C19C-2ECE-FFD0-14A400580969}"/>
              </a:ext>
            </a:extLst>
          </p:cNvPr>
          <p:cNvGrpSpPr/>
          <p:nvPr/>
        </p:nvGrpSpPr>
        <p:grpSpPr>
          <a:xfrm>
            <a:off x="6399646" y="5024267"/>
            <a:ext cx="1001170" cy="1001170"/>
            <a:chOff x="0" y="0"/>
            <a:chExt cx="812800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7" name="Freeform 30">
              <a:extLst>
                <a:ext uri="{FF2B5EF4-FFF2-40B4-BE49-F238E27FC236}">
                  <a16:creationId xmlns:a16="http://schemas.microsoft.com/office/drawing/2014/main" id="{42864E6D-79D2-A533-4D19-5ACD1680755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64968" y="0"/>
                  </a:moveTo>
                  <a:lnTo>
                    <a:pt x="647832" y="0"/>
                  </a:lnTo>
                  <a:cubicBezTo>
                    <a:pt x="738941" y="0"/>
                    <a:pt x="812800" y="73859"/>
                    <a:pt x="812800" y="164968"/>
                  </a:cubicBezTo>
                  <a:lnTo>
                    <a:pt x="812800" y="647832"/>
                  </a:lnTo>
                  <a:cubicBezTo>
                    <a:pt x="812800" y="738941"/>
                    <a:pt x="738941" y="812800"/>
                    <a:pt x="647832" y="812800"/>
                  </a:cubicBezTo>
                  <a:lnTo>
                    <a:pt x="164968" y="812800"/>
                  </a:lnTo>
                  <a:cubicBezTo>
                    <a:pt x="73859" y="812800"/>
                    <a:pt x="0" y="738941"/>
                    <a:pt x="0" y="647832"/>
                  </a:cubicBezTo>
                  <a:lnTo>
                    <a:pt x="0" y="164968"/>
                  </a:lnTo>
                  <a:cubicBezTo>
                    <a:pt x="0" y="73859"/>
                    <a:pt x="73859" y="0"/>
                    <a:pt x="164968" y="0"/>
                  </a:cubicBezTo>
                  <a:close/>
                </a:path>
              </a:pathLst>
            </a:custGeom>
            <a:solidFill>
              <a:srgbClr val="DDA707"/>
            </a:solidFill>
            <a:ln cap="rnd">
              <a:noFill/>
              <a:prstDash val="solid"/>
              <a:round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88" name="TextBox 31">
              <a:extLst>
                <a:ext uri="{FF2B5EF4-FFF2-40B4-BE49-F238E27FC236}">
                  <a16:creationId xmlns:a16="http://schemas.microsoft.com/office/drawing/2014/main" id="{9CB71D7D-8E86-1378-8240-76AFF415D717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89" name="Group 32">
            <a:extLst>
              <a:ext uri="{FF2B5EF4-FFF2-40B4-BE49-F238E27FC236}">
                <a16:creationId xmlns:a16="http://schemas.microsoft.com/office/drawing/2014/main" id="{72D74FF7-EA0A-6578-3A36-729B28A2B376}"/>
              </a:ext>
            </a:extLst>
          </p:cNvPr>
          <p:cNvGrpSpPr/>
          <p:nvPr/>
        </p:nvGrpSpPr>
        <p:grpSpPr>
          <a:xfrm>
            <a:off x="7517995" y="3557055"/>
            <a:ext cx="3419282" cy="1001170"/>
            <a:chOff x="0" y="0"/>
            <a:chExt cx="2775945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4B04E9F1-0D03-1061-DD82-788F5C1407A4}"/>
                </a:ext>
              </a:extLst>
            </p:cNvPr>
            <p:cNvSpPr/>
            <p:nvPr/>
          </p:nvSpPr>
          <p:spPr>
            <a:xfrm>
              <a:off x="0" y="0"/>
              <a:ext cx="2775945" cy="812800"/>
            </a:xfrm>
            <a:custGeom>
              <a:avLst/>
              <a:gdLst/>
              <a:ahLst/>
              <a:cxnLst/>
              <a:rect l="l" t="t" r="r" b="b"/>
              <a:pathLst>
                <a:path w="2775945" h="812800">
                  <a:moveTo>
                    <a:pt x="48303" y="0"/>
                  </a:moveTo>
                  <a:lnTo>
                    <a:pt x="2727642" y="0"/>
                  </a:lnTo>
                  <a:cubicBezTo>
                    <a:pt x="2754319" y="0"/>
                    <a:pt x="2775945" y="21626"/>
                    <a:pt x="2775945" y="48303"/>
                  </a:cubicBezTo>
                  <a:lnTo>
                    <a:pt x="2775945" y="764497"/>
                  </a:lnTo>
                  <a:cubicBezTo>
                    <a:pt x="2775945" y="777308"/>
                    <a:pt x="2770856" y="789594"/>
                    <a:pt x="2761797" y="798652"/>
                  </a:cubicBezTo>
                  <a:cubicBezTo>
                    <a:pt x="2752739" y="807711"/>
                    <a:pt x="2740453" y="812800"/>
                    <a:pt x="2727642" y="812800"/>
                  </a:cubicBezTo>
                  <a:lnTo>
                    <a:pt x="48303" y="812800"/>
                  </a:lnTo>
                  <a:cubicBezTo>
                    <a:pt x="35492" y="812800"/>
                    <a:pt x="23206" y="807711"/>
                    <a:pt x="14148" y="798652"/>
                  </a:cubicBezTo>
                  <a:cubicBezTo>
                    <a:pt x="5089" y="789594"/>
                    <a:pt x="0" y="777308"/>
                    <a:pt x="0" y="764497"/>
                  </a:cubicBezTo>
                  <a:lnTo>
                    <a:pt x="0" y="48303"/>
                  </a:lnTo>
                  <a:cubicBezTo>
                    <a:pt x="0" y="35492"/>
                    <a:pt x="5089" y="23206"/>
                    <a:pt x="14148" y="14148"/>
                  </a:cubicBezTo>
                  <a:cubicBezTo>
                    <a:pt x="23206" y="5089"/>
                    <a:pt x="35492" y="0"/>
                    <a:pt x="48303" y="0"/>
                  </a:cubicBezTo>
                  <a:close/>
                </a:path>
              </a:pathLst>
            </a:custGeom>
            <a:solidFill>
              <a:srgbClr val="FFE6E6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91" name="TextBox 34">
              <a:extLst>
                <a:ext uri="{FF2B5EF4-FFF2-40B4-BE49-F238E27FC236}">
                  <a16:creationId xmlns:a16="http://schemas.microsoft.com/office/drawing/2014/main" id="{0D505D55-1610-2E43-35BF-2C58A23FD2BF}"/>
                </a:ext>
              </a:extLst>
            </p:cNvPr>
            <p:cNvSpPr txBox="1"/>
            <p:nvPr/>
          </p:nvSpPr>
          <p:spPr>
            <a:xfrm>
              <a:off x="0" y="-47625"/>
              <a:ext cx="2775945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92" name="Group 35">
            <a:extLst>
              <a:ext uri="{FF2B5EF4-FFF2-40B4-BE49-F238E27FC236}">
                <a16:creationId xmlns:a16="http://schemas.microsoft.com/office/drawing/2014/main" id="{FEF2D246-366C-7D47-F8B5-FD87DD22797B}"/>
              </a:ext>
            </a:extLst>
          </p:cNvPr>
          <p:cNvGrpSpPr/>
          <p:nvPr/>
        </p:nvGrpSpPr>
        <p:grpSpPr>
          <a:xfrm>
            <a:off x="7517995" y="5024267"/>
            <a:ext cx="3419282" cy="1001170"/>
            <a:chOff x="0" y="0"/>
            <a:chExt cx="2775945" cy="8128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35308C67-64FA-3BA8-7AF3-839504D8D4E5}"/>
                </a:ext>
              </a:extLst>
            </p:cNvPr>
            <p:cNvSpPr/>
            <p:nvPr/>
          </p:nvSpPr>
          <p:spPr>
            <a:xfrm>
              <a:off x="0" y="0"/>
              <a:ext cx="2775945" cy="812800"/>
            </a:xfrm>
            <a:custGeom>
              <a:avLst/>
              <a:gdLst/>
              <a:ahLst/>
              <a:cxnLst/>
              <a:rect l="l" t="t" r="r" b="b"/>
              <a:pathLst>
                <a:path w="2775945" h="812800">
                  <a:moveTo>
                    <a:pt x="48303" y="0"/>
                  </a:moveTo>
                  <a:lnTo>
                    <a:pt x="2727642" y="0"/>
                  </a:lnTo>
                  <a:cubicBezTo>
                    <a:pt x="2754319" y="0"/>
                    <a:pt x="2775945" y="21626"/>
                    <a:pt x="2775945" y="48303"/>
                  </a:cubicBezTo>
                  <a:lnTo>
                    <a:pt x="2775945" y="764497"/>
                  </a:lnTo>
                  <a:cubicBezTo>
                    <a:pt x="2775945" y="777308"/>
                    <a:pt x="2770856" y="789594"/>
                    <a:pt x="2761797" y="798652"/>
                  </a:cubicBezTo>
                  <a:cubicBezTo>
                    <a:pt x="2752739" y="807711"/>
                    <a:pt x="2740453" y="812800"/>
                    <a:pt x="2727642" y="812800"/>
                  </a:cubicBezTo>
                  <a:lnTo>
                    <a:pt x="48303" y="812800"/>
                  </a:lnTo>
                  <a:cubicBezTo>
                    <a:pt x="35492" y="812800"/>
                    <a:pt x="23206" y="807711"/>
                    <a:pt x="14148" y="798652"/>
                  </a:cubicBezTo>
                  <a:cubicBezTo>
                    <a:pt x="5089" y="789594"/>
                    <a:pt x="0" y="777308"/>
                    <a:pt x="0" y="764497"/>
                  </a:cubicBezTo>
                  <a:lnTo>
                    <a:pt x="0" y="48303"/>
                  </a:lnTo>
                  <a:cubicBezTo>
                    <a:pt x="0" y="35492"/>
                    <a:pt x="5089" y="23206"/>
                    <a:pt x="14148" y="14148"/>
                  </a:cubicBezTo>
                  <a:cubicBezTo>
                    <a:pt x="23206" y="5089"/>
                    <a:pt x="35492" y="0"/>
                    <a:pt x="48303" y="0"/>
                  </a:cubicBezTo>
                  <a:close/>
                </a:path>
              </a:pathLst>
            </a:custGeom>
            <a:solidFill>
              <a:srgbClr val="FDECBB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94" name="TextBox 37">
              <a:extLst>
                <a:ext uri="{FF2B5EF4-FFF2-40B4-BE49-F238E27FC236}">
                  <a16:creationId xmlns:a16="http://schemas.microsoft.com/office/drawing/2014/main" id="{E8F881C6-4F3D-E135-CEAC-72BE4691E3B6}"/>
                </a:ext>
              </a:extLst>
            </p:cNvPr>
            <p:cNvSpPr txBox="1"/>
            <p:nvPr/>
          </p:nvSpPr>
          <p:spPr>
            <a:xfrm>
              <a:off x="0" y="-47625"/>
              <a:ext cx="2775945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195" name="TextBox 38">
            <a:extLst>
              <a:ext uri="{FF2B5EF4-FFF2-40B4-BE49-F238E27FC236}">
                <a16:creationId xmlns:a16="http://schemas.microsoft.com/office/drawing/2014/main" id="{65BFD67A-44F8-159A-44C8-5B84E85019C3}"/>
              </a:ext>
            </a:extLst>
          </p:cNvPr>
          <p:cNvSpPr txBox="1"/>
          <p:nvPr/>
        </p:nvSpPr>
        <p:spPr>
          <a:xfrm>
            <a:off x="2785296" y="2371224"/>
            <a:ext cx="3011777" cy="4492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91"/>
              </a:lnSpc>
              <a:spcBef>
                <a:spcPct val="0"/>
              </a:spcBef>
            </a:pPr>
            <a:r>
              <a:rPr lang="en-US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Complete functional system built.</a:t>
            </a:r>
            <a:endParaRPr lang="en-US" b="1" dirty="0">
              <a:solidFill>
                <a:srgbClr val="1C1C1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sp>
        <p:nvSpPr>
          <p:cNvPr id="198" name="TextBox 41">
            <a:extLst>
              <a:ext uri="{FF2B5EF4-FFF2-40B4-BE49-F238E27FC236}">
                <a16:creationId xmlns:a16="http://schemas.microsoft.com/office/drawing/2014/main" id="{D5116364-698F-778F-DD3B-B8380AE5208F}"/>
              </a:ext>
            </a:extLst>
          </p:cNvPr>
          <p:cNvSpPr txBox="1"/>
          <p:nvPr/>
        </p:nvSpPr>
        <p:spPr>
          <a:xfrm>
            <a:off x="7728771" y="3956906"/>
            <a:ext cx="3011777" cy="1421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3"/>
              </a:lnSpc>
            </a:pPr>
            <a:r>
              <a:rPr lang="en-US" sz="845" dirty="0">
                <a:solidFill>
                  <a:srgbClr val="1C1C1A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</a:p>
        </p:txBody>
      </p:sp>
      <p:sp>
        <p:nvSpPr>
          <p:cNvPr id="199" name="TextBox 42">
            <a:extLst>
              <a:ext uri="{FF2B5EF4-FFF2-40B4-BE49-F238E27FC236}">
                <a16:creationId xmlns:a16="http://schemas.microsoft.com/office/drawing/2014/main" id="{AC307300-03A2-9BE8-677B-573886B93ED5}"/>
              </a:ext>
            </a:extLst>
          </p:cNvPr>
          <p:cNvSpPr txBox="1"/>
          <p:nvPr/>
        </p:nvSpPr>
        <p:spPr>
          <a:xfrm>
            <a:off x="1760107" y="2367527"/>
            <a:ext cx="437669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algn="ctr">
              <a:lnSpc>
                <a:spcPts val="3383"/>
              </a:lnSpc>
              <a:spcBef>
                <a:spcPct val="0"/>
              </a:spcBef>
            </a:pPr>
            <a:r>
              <a:rPr lang="en-US" sz="2416" b="1" spc="101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01</a:t>
            </a:r>
          </a:p>
        </p:txBody>
      </p:sp>
      <p:sp>
        <p:nvSpPr>
          <p:cNvPr id="200" name="TextBox 43">
            <a:extLst>
              <a:ext uri="{FF2B5EF4-FFF2-40B4-BE49-F238E27FC236}">
                <a16:creationId xmlns:a16="http://schemas.microsoft.com/office/drawing/2014/main" id="{C6FE91B8-395D-8C4B-EEDB-81A28448EE97}"/>
              </a:ext>
            </a:extLst>
          </p:cNvPr>
          <p:cNvSpPr txBox="1"/>
          <p:nvPr/>
        </p:nvSpPr>
        <p:spPr>
          <a:xfrm>
            <a:off x="6582173" y="2367527"/>
            <a:ext cx="624133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algn="ctr">
              <a:lnSpc>
                <a:spcPts val="3383"/>
              </a:lnSpc>
              <a:spcBef>
                <a:spcPct val="0"/>
              </a:spcBef>
            </a:pPr>
            <a:r>
              <a:rPr lang="en-US" sz="2416" b="1" spc="101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04</a:t>
            </a:r>
          </a:p>
        </p:txBody>
      </p:sp>
      <p:sp>
        <p:nvSpPr>
          <p:cNvPr id="201" name="TextBox 44">
            <a:extLst>
              <a:ext uri="{FF2B5EF4-FFF2-40B4-BE49-F238E27FC236}">
                <a16:creationId xmlns:a16="http://schemas.microsoft.com/office/drawing/2014/main" id="{0C53BADF-D546-C36D-89A3-97F65CDD7FB8}"/>
              </a:ext>
            </a:extLst>
          </p:cNvPr>
          <p:cNvSpPr txBox="1"/>
          <p:nvPr/>
        </p:nvSpPr>
        <p:spPr>
          <a:xfrm>
            <a:off x="1677388" y="3809776"/>
            <a:ext cx="603107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algn="ctr">
              <a:lnSpc>
                <a:spcPts val="3383"/>
              </a:lnSpc>
              <a:spcBef>
                <a:spcPct val="0"/>
              </a:spcBef>
            </a:pPr>
            <a:r>
              <a:rPr lang="en-US" sz="2416" b="1" spc="101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02</a:t>
            </a:r>
          </a:p>
        </p:txBody>
      </p:sp>
      <p:sp>
        <p:nvSpPr>
          <p:cNvPr id="202" name="TextBox 45">
            <a:extLst>
              <a:ext uri="{FF2B5EF4-FFF2-40B4-BE49-F238E27FC236}">
                <a16:creationId xmlns:a16="http://schemas.microsoft.com/office/drawing/2014/main" id="{309A6344-3F12-BF89-417A-96F493897CF3}"/>
              </a:ext>
            </a:extLst>
          </p:cNvPr>
          <p:cNvSpPr txBox="1"/>
          <p:nvPr/>
        </p:nvSpPr>
        <p:spPr>
          <a:xfrm>
            <a:off x="1677388" y="5276988"/>
            <a:ext cx="603107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algn="ctr">
              <a:lnSpc>
                <a:spcPts val="3383"/>
              </a:lnSpc>
              <a:spcBef>
                <a:spcPct val="0"/>
              </a:spcBef>
            </a:pPr>
            <a:r>
              <a:rPr lang="en-US" sz="2416" b="1" spc="101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03</a:t>
            </a:r>
          </a:p>
        </p:txBody>
      </p:sp>
      <p:sp>
        <p:nvSpPr>
          <p:cNvPr id="203" name="TextBox 46">
            <a:extLst>
              <a:ext uri="{FF2B5EF4-FFF2-40B4-BE49-F238E27FC236}">
                <a16:creationId xmlns:a16="http://schemas.microsoft.com/office/drawing/2014/main" id="{AB4E61EF-2635-2475-F28F-85648F56EA14}"/>
              </a:ext>
            </a:extLst>
          </p:cNvPr>
          <p:cNvSpPr txBox="1"/>
          <p:nvPr/>
        </p:nvSpPr>
        <p:spPr>
          <a:xfrm>
            <a:off x="6588164" y="3809776"/>
            <a:ext cx="624133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algn="ctr">
              <a:lnSpc>
                <a:spcPts val="3383"/>
              </a:lnSpc>
              <a:spcBef>
                <a:spcPct val="0"/>
              </a:spcBef>
            </a:pPr>
            <a:r>
              <a:rPr lang="en-US" sz="2416" b="1" spc="101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05</a:t>
            </a:r>
          </a:p>
        </p:txBody>
      </p:sp>
      <p:sp>
        <p:nvSpPr>
          <p:cNvPr id="204" name="TextBox 47">
            <a:extLst>
              <a:ext uri="{FF2B5EF4-FFF2-40B4-BE49-F238E27FC236}">
                <a16:creationId xmlns:a16="http://schemas.microsoft.com/office/drawing/2014/main" id="{382AF569-3FFF-E4A8-ACF3-006BE59B874B}"/>
              </a:ext>
            </a:extLst>
          </p:cNvPr>
          <p:cNvSpPr txBox="1"/>
          <p:nvPr/>
        </p:nvSpPr>
        <p:spPr>
          <a:xfrm>
            <a:off x="6588164" y="5276988"/>
            <a:ext cx="624133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algn="ctr">
              <a:lnSpc>
                <a:spcPts val="3383"/>
              </a:lnSpc>
              <a:spcBef>
                <a:spcPct val="0"/>
              </a:spcBef>
            </a:pPr>
            <a:r>
              <a:rPr lang="en-US" sz="2416" b="1" spc="101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06</a:t>
            </a:r>
          </a:p>
        </p:txBody>
      </p:sp>
      <p:sp>
        <p:nvSpPr>
          <p:cNvPr id="205" name="TextBox 48">
            <a:extLst>
              <a:ext uri="{FF2B5EF4-FFF2-40B4-BE49-F238E27FC236}">
                <a16:creationId xmlns:a16="http://schemas.microsoft.com/office/drawing/2014/main" id="{2B6B2F61-2435-FC3B-4A0A-FB698F7F6324}"/>
              </a:ext>
            </a:extLst>
          </p:cNvPr>
          <p:cNvSpPr txBox="1"/>
          <p:nvPr/>
        </p:nvSpPr>
        <p:spPr>
          <a:xfrm>
            <a:off x="2806450" y="2223146"/>
            <a:ext cx="2898531" cy="2044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91"/>
              </a:lnSpc>
              <a:spcBef>
                <a:spcPct val="0"/>
              </a:spcBef>
            </a:pPr>
            <a:endParaRPr lang="en-US" sz="1208" b="1" dirty="0">
              <a:solidFill>
                <a:srgbClr val="1C1C1A"/>
              </a:solidFill>
              <a:latin typeface="Montserrat Ultra-Bold"/>
              <a:ea typeface="Montserrat Ultra-Bold"/>
              <a:cs typeface="Montserrat Ultra-Bold"/>
              <a:sym typeface="Montserrat Ultra-Bold"/>
            </a:endParaRPr>
          </a:p>
        </p:txBody>
      </p:sp>
      <p:sp>
        <p:nvSpPr>
          <p:cNvPr id="206" name="TextBox 49">
            <a:extLst>
              <a:ext uri="{FF2B5EF4-FFF2-40B4-BE49-F238E27FC236}">
                <a16:creationId xmlns:a16="http://schemas.microsoft.com/office/drawing/2014/main" id="{A8C2BE09-89C6-3293-D45E-13E4F14BDCCC}"/>
              </a:ext>
            </a:extLst>
          </p:cNvPr>
          <p:cNvSpPr txBox="1"/>
          <p:nvPr/>
        </p:nvSpPr>
        <p:spPr>
          <a:xfrm>
            <a:off x="7918660" y="2427561"/>
            <a:ext cx="2898531" cy="4492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91"/>
              </a:lnSpc>
              <a:spcBef>
                <a:spcPct val="0"/>
              </a:spcBef>
            </a:pPr>
            <a:r>
              <a:rPr lang="en-US" b="1" dirty="0"/>
              <a:t>Teamwork and collaboration achieved.</a:t>
            </a:r>
            <a:endParaRPr lang="en-US" b="1" dirty="0">
              <a:solidFill>
                <a:srgbClr val="1C1C1A"/>
              </a:solidFill>
              <a:latin typeface="Montserrat Ultra-Bold"/>
              <a:ea typeface="Montserrat Ultra-Bold"/>
              <a:cs typeface="Montserrat Ultra-Bold"/>
              <a:sym typeface="Montserrat Ultra-Bold"/>
            </a:endParaRPr>
          </a:p>
        </p:txBody>
      </p:sp>
      <p:sp>
        <p:nvSpPr>
          <p:cNvPr id="207" name="TextBox 50">
            <a:extLst>
              <a:ext uri="{FF2B5EF4-FFF2-40B4-BE49-F238E27FC236}">
                <a16:creationId xmlns:a16="http://schemas.microsoft.com/office/drawing/2014/main" id="{D38B3883-C491-B341-D1D9-C697DC5806D8}"/>
              </a:ext>
            </a:extLst>
          </p:cNvPr>
          <p:cNvSpPr txBox="1"/>
          <p:nvPr/>
        </p:nvSpPr>
        <p:spPr>
          <a:xfrm>
            <a:off x="2795872" y="3833027"/>
            <a:ext cx="3016091" cy="4492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91"/>
              </a:lnSpc>
              <a:spcBef>
                <a:spcPct val="0"/>
              </a:spcBef>
            </a:pPr>
            <a:r>
              <a:rPr lang="en-US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Frontend–backend–database integrated</a:t>
            </a:r>
            <a:r>
              <a:rPr lang="en-US" sz="2000" b="1" dirty="0"/>
              <a:t>.</a:t>
            </a:r>
            <a:endParaRPr lang="en-US" sz="2000" b="1" dirty="0">
              <a:solidFill>
                <a:srgbClr val="1C1C1A"/>
              </a:solidFill>
              <a:latin typeface="Montserrat Ultra-Bold"/>
              <a:ea typeface="Montserrat Ultra-Bold"/>
              <a:cs typeface="Montserrat Ultra-Bold"/>
              <a:sym typeface="Montserrat Ultra-Bold"/>
            </a:endParaRPr>
          </a:p>
        </p:txBody>
      </p:sp>
      <p:sp>
        <p:nvSpPr>
          <p:cNvPr id="208" name="TextBox 51">
            <a:extLst>
              <a:ext uri="{FF2B5EF4-FFF2-40B4-BE49-F238E27FC236}">
                <a16:creationId xmlns:a16="http://schemas.microsoft.com/office/drawing/2014/main" id="{426B64D7-AC30-AC5E-E564-D76D1EE30C6B}"/>
              </a:ext>
            </a:extLst>
          </p:cNvPr>
          <p:cNvSpPr txBox="1"/>
          <p:nvPr/>
        </p:nvSpPr>
        <p:spPr>
          <a:xfrm>
            <a:off x="7919508" y="3875282"/>
            <a:ext cx="2430087" cy="447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91"/>
              </a:lnSpc>
              <a:spcBef>
                <a:spcPct val="0"/>
              </a:spcBef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Overcame technical learning challenges</a:t>
            </a:r>
            <a:r>
              <a:rPr lang="en-US" b="1" dirty="0"/>
              <a:t>.</a:t>
            </a:r>
            <a:endParaRPr lang="en-US" b="1" dirty="0">
              <a:solidFill>
                <a:srgbClr val="1C1C1A"/>
              </a:solidFill>
              <a:latin typeface="Montserrat Ultra-Bold"/>
              <a:ea typeface="Montserrat Ultra-Bold"/>
              <a:cs typeface="Montserrat Ultra-Bold"/>
              <a:sym typeface="Montserrat Ultra-Bold"/>
            </a:endParaRPr>
          </a:p>
        </p:txBody>
      </p:sp>
      <p:sp>
        <p:nvSpPr>
          <p:cNvPr id="209" name="TextBox 52">
            <a:extLst>
              <a:ext uri="{FF2B5EF4-FFF2-40B4-BE49-F238E27FC236}">
                <a16:creationId xmlns:a16="http://schemas.microsoft.com/office/drawing/2014/main" id="{B6782B2F-30FE-920C-908B-1D9431A93AA4}"/>
              </a:ext>
            </a:extLst>
          </p:cNvPr>
          <p:cNvSpPr txBox="1"/>
          <p:nvPr/>
        </p:nvSpPr>
        <p:spPr>
          <a:xfrm>
            <a:off x="2806450" y="5426725"/>
            <a:ext cx="3011777" cy="1421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3"/>
              </a:lnSpc>
            </a:pPr>
            <a:r>
              <a:rPr lang="en-US" sz="845" dirty="0">
                <a:solidFill>
                  <a:srgbClr val="1C1C1A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</a:p>
        </p:txBody>
      </p:sp>
      <p:sp>
        <p:nvSpPr>
          <p:cNvPr id="211" name="TextBox 54">
            <a:extLst>
              <a:ext uri="{FF2B5EF4-FFF2-40B4-BE49-F238E27FC236}">
                <a16:creationId xmlns:a16="http://schemas.microsoft.com/office/drawing/2014/main" id="{0883FC99-06B8-535C-5519-35060CB5C37D}"/>
              </a:ext>
            </a:extLst>
          </p:cNvPr>
          <p:cNvSpPr txBox="1"/>
          <p:nvPr/>
        </p:nvSpPr>
        <p:spPr>
          <a:xfrm>
            <a:off x="2795872" y="5426725"/>
            <a:ext cx="3022355" cy="218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91"/>
              </a:lnSpc>
              <a:spcBef>
                <a:spcPct val="0"/>
              </a:spcBef>
            </a:pPr>
            <a:r>
              <a:rPr lang="en-US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Major features implemented</a:t>
            </a:r>
            <a:r>
              <a:rPr lang="en-US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endParaRPr lang="en-US" b="1" dirty="0">
              <a:solidFill>
                <a:srgbClr val="1C1C1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sp>
        <p:nvSpPr>
          <p:cNvPr id="212" name="TextBox 55">
            <a:extLst>
              <a:ext uri="{FF2B5EF4-FFF2-40B4-BE49-F238E27FC236}">
                <a16:creationId xmlns:a16="http://schemas.microsoft.com/office/drawing/2014/main" id="{BCB35ACD-9B6B-864C-90CF-35F4874AC321}"/>
              </a:ext>
            </a:extLst>
          </p:cNvPr>
          <p:cNvSpPr txBox="1"/>
          <p:nvPr/>
        </p:nvSpPr>
        <p:spPr>
          <a:xfrm>
            <a:off x="7842017" y="5247853"/>
            <a:ext cx="2898531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improvements identified</a:t>
            </a:r>
            <a:r>
              <a:rPr lang="en-US" b="1" dirty="0"/>
              <a:t>.</a:t>
            </a:r>
            <a:endParaRPr lang="en-US" dirty="0"/>
          </a:p>
        </p:txBody>
      </p:sp>
      <p:pic>
        <p:nvPicPr>
          <p:cNvPr id="214" name="Picture 213">
            <a:extLst>
              <a:ext uri="{FF2B5EF4-FFF2-40B4-BE49-F238E27FC236}">
                <a16:creationId xmlns:a16="http://schemas.microsoft.com/office/drawing/2014/main" id="{01A29DCE-3A3A-547E-7810-797C44028D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822180" y="0"/>
            <a:ext cx="2369820" cy="6858000"/>
          </a:xfrm>
          <a:prstGeom prst="rect">
            <a:avLst/>
          </a:prstGeom>
        </p:spPr>
      </p:pic>
      <p:pic>
        <p:nvPicPr>
          <p:cNvPr id="218" name="Picture 217">
            <a:extLst>
              <a:ext uri="{FF2B5EF4-FFF2-40B4-BE49-F238E27FC236}">
                <a16:creationId xmlns:a16="http://schemas.microsoft.com/office/drawing/2014/main" id="{85E7832D-A10C-199A-09C9-F5C2F0B178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-114300" y="-49530"/>
            <a:ext cx="2263140" cy="69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98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E4080A-9541-368E-9624-0B36CAF72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B83C83-4296-EDCA-6F08-D9AB75CED20D}"/>
              </a:ext>
            </a:extLst>
          </p:cNvPr>
          <p:cNvSpPr txBox="1"/>
          <p:nvPr/>
        </p:nvSpPr>
        <p:spPr>
          <a:xfrm>
            <a:off x="3210157" y="988733"/>
            <a:ext cx="6275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Thank You / Q&amp;A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0F45BF-A4EF-B6B3-0BEB-8517DC0998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-114300" y="-49530"/>
            <a:ext cx="2263140" cy="69570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57A414-9A8F-ECF5-BF2F-189BF6FD2F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936480" y="0"/>
            <a:ext cx="236982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01C7C8-DACB-BE18-A94D-DADD430E4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947" y="2864624"/>
            <a:ext cx="4298053" cy="21832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02857A-2C49-F59D-6557-62429BDDB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969" y="2864624"/>
            <a:ext cx="4298053" cy="21832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5BCD2CC-EAB8-26D4-A976-1BD0ED594865}"/>
              </a:ext>
            </a:extLst>
          </p:cNvPr>
          <p:cNvSpPr txBox="1"/>
          <p:nvPr/>
        </p:nvSpPr>
        <p:spPr>
          <a:xfrm>
            <a:off x="2035859" y="2864624"/>
            <a:ext cx="323554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AF1D0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Clement Raka De Costa </a:t>
            </a:r>
            <a:br>
              <a:rPr lang="en-US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n-US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2233081243)</a:t>
            </a:r>
            <a:r>
              <a:rPr lang="de-DE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</a:t>
            </a:r>
          </a:p>
          <a:p>
            <a:br>
              <a:rPr lang="de-DE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de-DE" sz="1600" dirty="0">
                <a:solidFill>
                  <a:srgbClr val="AF1D0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Md. Mustafizur Rahman </a:t>
            </a:r>
          </a:p>
          <a:p>
            <a:r>
              <a:rPr lang="de-DE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2233081453)</a:t>
            </a:r>
          </a:p>
          <a:p>
            <a:endParaRPr lang="de-DE" sz="1600" dirty="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  <a:p>
            <a:r>
              <a:rPr lang="it-IT" sz="1600" dirty="0">
                <a:solidFill>
                  <a:srgbClr val="AF1D0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Afroza Hossain Sorno </a:t>
            </a:r>
            <a:br>
              <a:rPr lang="it-IT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it-IT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2233081249)</a:t>
            </a:r>
          </a:p>
          <a:p>
            <a:br>
              <a:rPr lang="en-US" dirty="0"/>
            </a:br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F5F51C-CF73-55C7-02B8-E0C667450942}"/>
              </a:ext>
            </a:extLst>
          </p:cNvPr>
          <p:cNvSpPr txBox="1"/>
          <p:nvPr/>
        </p:nvSpPr>
        <p:spPr>
          <a:xfrm>
            <a:off x="6813919" y="2864624"/>
            <a:ext cx="36762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F1D0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Fariha Hasanat </a:t>
            </a:r>
            <a:br>
              <a:rPr lang="en-US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n-US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2233081250)</a:t>
            </a:r>
          </a:p>
          <a:p>
            <a:br>
              <a:rPr lang="en-US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s-ES" sz="1600" dirty="0">
                <a:solidFill>
                  <a:srgbClr val="AF1D0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Md. </a:t>
            </a:r>
            <a:r>
              <a:rPr lang="es-ES" sz="1600" dirty="0" err="1">
                <a:solidFill>
                  <a:srgbClr val="AF1D0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Maharab</a:t>
            </a:r>
            <a:r>
              <a:rPr lang="es-ES" sz="1600" dirty="0">
                <a:solidFill>
                  <a:srgbClr val="AF1D0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</a:t>
            </a:r>
            <a:r>
              <a:rPr lang="es-ES" sz="1600" dirty="0" err="1">
                <a:solidFill>
                  <a:srgbClr val="AF1D0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Shuvo</a:t>
            </a:r>
            <a:r>
              <a:rPr lang="es-ES" sz="1600" dirty="0">
                <a:solidFill>
                  <a:srgbClr val="AF1D0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</a:t>
            </a:r>
            <a:br>
              <a:rPr lang="es-ES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s-ES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2233081278)</a:t>
            </a:r>
          </a:p>
          <a:p>
            <a:br>
              <a:rPr lang="es-ES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s-ES" sz="1600" dirty="0" err="1">
                <a:solidFill>
                  <a:srgbClr val="AF1D0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Debottom</a:t>
            </a:r>
            <a:r>
              <a:rPr lang="es-ES" sz="1600" dirty="0">
                <a:solidFill>
                  <a:srgbClr val="AF1D0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Chakma </a:t>
            </a:r>
            <a:br>
              <a:rPr lang="es-ES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s-ES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2233081529)</a:t>
            </a:r>
            <a:br>
              <a:rPr lang="es-ES" sz="16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endParaRPr lang="es-ES" sz="1600" dirty="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0E5FDF-664D-8248-F04B-ECC9445A3031}"/>
              </a:ext>
            </a:extLst>
          </p:cNvPr>
          <p:cNvSpPr txBox="1"/>
          <p:nvPr/>
        </p:nvSpPr>
        <p:spPr>
          <a:xfrm>
            <a:off x="5527034" y="2041678"/>
            <a:ext cx="2369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908929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987502" y="2151813"/>
            <a:ext cx="361377" cy="0"/>
          </a:xfrm>
          <a:prstGeom prst="line">
            <a:avLst/>
          </a:prstGeom>
          <a:ln w="28575" cap="flat">
            <a:solidFill>
              <a:srgbClr val="D9B98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3" name="AutoShape 3"/>
          <p:cNvSpPr/>
          <p:nvPr/>
        </p:nvSpPr>
        <p:spPr>
          <a:xfrm>
            <a:off x="1987502" y="2857156"/>
            <a:ext cx="361377" cy="0"/>
          </a:xfrm>
          <a:prstGeom prst="line">
            <a:avLst/>
          </a:prstGeom>
          <a:ln w="28575" cap="flat">
            <a:solidFill>
              <a:srgbClr val="A1B4A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AutoShape 4"/>
          <p:cNvSpPr/>
          <p:nvPr/>
        </p:nvSpPr>
        <p:spPr>
          <a:xfrm>
            <a:off x="1987502" y="3562498"/>
            <a:ext cx="361377" cy="0"/>
          </a:xfrm>
          <a:prstGeom prst="line">
            <a:avLst/>
          </a:prstGeom>
          <a:ln w="28575" cap="flat">
            <a:solidFill>
              <a:srgbClr val="D8646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AutoShape 5"/>
          <p:cNvSpPr/>
          <p:nvPr/>
        </p:nvSpPr>
        <p:spPr>
          <a:xfrm>
            <a:off x="1993813" y="1948187"/>
            <a:ext cx="0" cy="1861577"/>
          </a:xfrm>
          <a:prstGeom prst="line">
            <a:avLst/>
          </a:prstGeom>
          <a:ln w="28575" cap="flat">
            <a:solidFill>
              <a:srgbClr val="B4B4B4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6" name="Group 6"/>
          <p:cNvGrpSpPr/>
          <p:nvPr/>
        </p:nvGrpSpPr>
        <p:grpSpPr>
          <a:xfrm>
            <a:off x="2269044" y="1859085"/>
            <a:ext cx="585459" cy="58545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74414" y="99739"/>
                  </a:moveTo>
                  <a:lnTo>
                    <a:pt x="713061" y="138386"/>
                  </a:lnTo>
                  <a:cubicBezTo>
                    <a:pt x="776923" y="202248"/>
                    <a:pt x="812800" y="288863"/>
                    <a:pt x="812800" y="379177"/>
                  </a:cubicBezTo>
                  <a:lnTo>
                    <a:pt x="812800" y="433623"/>
                  </a:lnTo>
                  <a:cubicBezTo>
                    <a:pt x="812800" y="523937"/>
                    <a:pt x="776923" y="610552"/>
                    <a:pt x="713061" y="674414"/>
                  </a:cubicBezTo>
                  <a:lnTo>
                    <a:pt x="674414" y="713061"/>
                  </a:lnTo>
                  <a:cubicBezTo>
                    <a:pt x="610552" y="776923"/>
                    <a:pt x="523937" y="812800"/>
                    <a:pt x="433623" y="812800"/>
                  </a:cubicBezTo>
                  <a:lnTo>
                    <a:pt x="379177" y="812800"/>
                  </a:lnTo>
                  <a:cubicBezTo>
                    <a:pt x="288863" y="812800"/>
                    <a:pt x="202248" y="776923"/>
                    <a:pt x="138386" y="713061"/>
                  </a:cubicBezTo>
                  <a:lnTo>
                    <a:pt x="99739" y="674414"/>
                  </a:lnTo>
                  <a:cubicBezTo>
                    <a:pt x="35877" y="610552"/>
                    <a:pt x="0" y="523937"/>
                    <a:pt x="0" y="433623"/>
                  </a:cubicBezTo>
                  <a:lnTo>
                    <a:pt x="0" y="379177"/>
                  </a:lnTo>
                  <a:cubicBezTo>
                    <a:pt x="0" y="288863"/>
                    <a:pt x="35877" y="202248"/>
                    <a:pt x="99739" y="138386"/>
                  </a:cubicBezTo>
                  <a:lnTo>
                    <a:pt x="138386" y="99739"/>
                  </a:lnTo>
                  <a:cubicBezTo>
                    <a:pt x="202248" y="35877"/>
                    <a:pt x="288863" y="0"/>
                    <a:pt x="379177" y="0"/>
                  </a:cubicBezTo>
                  <a:lnTo>
                    <a:pt x="433623" y="0"/>
                  </a:lnTo>
                  <a:cubicBezTo>
                    <a:pt x="523937" y="0"/>
                    <a:pt x="610552" y="35877"/>
                    <a:pt x="674414" y="99739"/>
                  </a:cubicBezTo>
                  <a:close/>
                </a:path>
              </a:pathLst>
            </a:custGeom>
            <a:solidFill>
              <a:srgbClr val="D9B98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9" name="Freeform 9"/>
          <p:cNvSpPr/>
          <p:nvPr/>
        </p:nvSpPr>
        <p:spPr>
          <a:xfrm>
            <a:off x="2348879" y="1938919"/>
            <a:ext cx="483879" cy="482999"/>
          </a:xfrm>
          <a:custGeom>
            <a:avLst/>
            <a:gdLst/>
            <a:ahLst/>
            <a:cxnLst/>
            <a:rect l="l" t="t" r="r" b="b"/>
            <a:pathLst>
              <a:path w="725818" h="724498">
                <a:moveTo>
                  <a:pt x="0" y="0"/>
                </a:moveTo>
                <a:lnTo>
                  <a:pt x="725818" y="0"/>
                </a:lnTo>
                <a:lnTo>
                  <a:pt x="725818" y="724498"/>
                </a:lnTo>
                <a:lnTo>
                  <a:pt x="0" y="724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0" name="Group 10"/>
          <p:cNvGrpSpPr/>
          <p:nvPr/>
        </p:nvGrpSpPr>
        <p:grpSpPr>
          <a:xfrm>
            <a:off x="2348879" y="1938920"/>
            <a:ext cx="425789" cy="425789"/>
            <a:chOff x="0" y="0"/>
            <a:chExt cx="765551" cy="7655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65551" cy="765551"/>
            </a:xfrm>
            <a:custGeom>
              <a:avLst/>
              <a:gdLst/>
              <a:ahLst/>
              <a:cxnLst/>
              <a:rect l="l" t="t" r="r" b="b"/>
              <a:pathLst>
                <a:path w="765551" h="765551">
                  <a:moveTo>
                    <a:pt x="382776" y="0"/>
                  </a:moveTo>
                  <a:cubicBezTo>
                    <a:pt x="171374" y="0"/>
                    <a:pt x="0" y="171374"/>
                    <a:pt x="0" y="382776"/>
                  </a:cubicBezTo>
                  <a:cubicBezTo>
                    <a:pt x="0" y="594177"/>
                    <a:pt x="171374" y="765551"/>
                    <a:pt x="382776" y="765551"/>
                  </a:cubicBezTo>
                  <a:cubicBezTo>
                    <a:pt x="594177" y="765551"/>
                    <a:pt x="765551" y="594177"/>
                    <a:pt x="765551" y="382776"/>
                  </a:cubicBezTo>
                  <a:cubicBezTo>
                    <a:pt x="765551" y="171374"/>
                    <a:pt x="594177" y="0"/>
                    <a:pt x="38277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1770" y="33670"/>
              <a:ext cx="622010" cy="66011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911774" y="2081290"/>
            <a:ext cx="151456" cy="151456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9B98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269044" y="2564427"/>
            <a:ext cx="585459" cy="585459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49479" y="74804"/>
                  </a:moveTo>
                  <a:lnTo>
                    <a:pt x="737996" y="163321"/>
                  </a:lnTo>
                  <a:cubicBezTo>
                    <a:pt x="785892" y="211217"/>
                    <a:pt x="812800" y="276179"/>
                    <a:pt x="812800" y="343914"/>
                  </a:cubicBezTo>
                  <a:lnTo>
                    <a:pt x="812800" y="468886"/>
                  </a:lnTo>
                  <a:cubicBezTo>
                    <a:pt x="812800" y="536621"/>
                    <a:pt x="785892" y="601583"/>
                    <a:pt x="737996" y="649479"/>
                  </a:cubicBezTo>
                  <a:lnTo>
                    <a:pt x="649479" y="737996"/>
                  </a:lnTo>
                  <a:cubicBezTo>
                    <a:pt x="601583" y="785892"/>
                    <a:pt x="536621" y="812800"/>
                    <a:pt x="468886" y="812800"/>
                  </a:cubicBezTo>
                  <a:lnTo>
                    <a:pt x="343914" y="812800"/>
                  </a:lnTo>
                  <a:cubicBezTo>
                    <a:pt x="276179" y="812800"/>
                    <a:pt x="211217" y="785892"/>
                    <a:pt x="163321" y="737996"/>
                  </a:cubicBezTo>
                  <a:lnTo>
                    <a:pt x="74804" y="649479"/>
                  </a:lnTo>
                  <a:cubicBezTo>
                    <a:pt x="26908" y="601583"/>
                    <a:pt x="0" y="536621"/>
                    <a:pt x="0" y="468886"/>
                  </a:cubicBezTo>
                  <a:lnTo>
                    <a:pt x="0" y="343914"/>
                  </a:lnTo>
                  <a:cubicBezTo>
                    <a:pt x="0" y="276179"/>
                    <a:pt x="26908" y="211217"/>
                    <a:pt x="74804" y="163321"/>
                  </a:cubicBezTo>
                  <a:lnTo>
                    <a:pt x="163321" y="74804"/>
                  </a:lnTo>
                  <a:cubicBezTo>
                    <a:pt x="211217" y="26908"/>
                    <a:pt x="276179" y="0"/>
                    <a:pt x="343914" y="0"/>
                  </a:cubicBezTo>
                  <a:lnTo>
                    <a:pt x="468886" y="0"/>
                  </a:lnTo>
                  <a:cubicBezTo>
                    <a:pt x="536621" y="0"/>
                    <a:pt x="601583" y="26908"/>
                    <a:pt x="649479" y="74804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19" name="Freeform 19"/>
          <p:cNvSpPr/>
          <p:nvPr/>
        </p:nvSpPr>
        <p:spPr>
          <a:xfrm>
            <a:off x="2348879" y="2644261"/>
            <a:ext cx="483879" cy="482999"/>
          </a:xfrm>
          <a:custGeom>
            <a:avLst/>
            <a:gdLst/>
            <a:ahLst/>
            <a:cxnLst/>
            <a:rect l="l" t="t" r="r" b="b"/>
            <a:pathLst>
              <a:path w="725818" h="724498">
                <a:moveTo>
                  <a:pt x="0" y="0"/>
                </a:moveTo>
                <a:lnTo>
                  <a:pt x="725818" y="0"/>
                </a:lnTo>
                <a:lnTo>
                  <a:pt x="725818" y="724498"/>
                </a:lnTo>
                <a:lnTo>
                  <a:pt x="0" y="724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20" name="Group 20"/>
          <p:cNvGrpSpPr/>
          <p:nvPr/>
        </p:nvGrpSpPr>
        <p:grpSpPr>
          <a:xfrm>
            <a:off x="2348879" y="2644262"/>
            <a:ext cx="425789" cy="425789"/>
            <a:chOff x="0" y="0"/>
            <a:chExt cx="765551" cy="76555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65551" cy="765551"/>
            </a:xfrm>
            <a:custGeom>
              <a:avLst/>
              <a:gdLst/>
              <a:ahLst/>
              <a:cxnLst/>
              <a:rect l="l" t="t" r="r" b="b"/>
              <a:pathLst>
                <a:path w="765551" h="765551">
                  <a:moveTo>
                    <a:pt x="382776" y="0"/>
                  </a:moveTo>
                  <a:cubicBezTo>
                    <a:pt x="171374" y="0"/>
                    <a:pt x="0" y="171374"/>
                    <a:pt x="0" y="382776"/>
                  </a:cubicBezTo>
                  <a:cubicBezTo>
                    <a:pt x="0" y="594177"/>
                    <a:pt x="171374" y="765551"/>
                    <a:pt x="382776" y="765551"/>
                  </a:cubicBezTo>
                  <a:cubicBezTo>
                    <a:pt x="594177" y="765551"/>
                    <a:pt x="765551" y="594177"/>
                    <a:pt x="765551" y="382776"/>
                  </a:cubicBezTo>
                  <a:cubicBezTo>
                    <a:pt x="765551" y="171374"/>
                    <a:pt x="594177" y="0"/>
                    <a:pt x="38277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1770" y="33670"/>
              <a:ext cx="622010" cy="66011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911774" y="2786632"/>
            <a:ext cx="151456" cy="151456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269044" y="3269769"/>
            <a:ext cx="585459" cy="585459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74414" y="99739"/>
                  </a:moveTo>
                  <a:lnTo>
                    <a:pt x="713061" y="138386"/>
                  </a:lnTo>
                  <a:cubicBezTo>
                    <a:pt x="776923" y="202248"/>
                    <a:pt x="812800" y="288863"/>
                    <a:pt x="812800" y="379177"/>
                  </a:cubicBezTo>
                  <a:lnTo>
                    <a:pt x="812800" y="433623"/>
                  </a:lnTo>
                  <a:cubicBezTo>
                    <a:pt x="812800" y="523937"/>
                    <a:pt x="776923" y="610552"/>
                    <a:pt x="713061" y="674414"/>
                  </a:cubicBezTo>
                  <a:lnTo>
                    <a:pt x="674414" y="713061"/>
                  </a:lnTo>
                  <a:cubicBezTo>
                    <a:pt x="610552" y="776923"/>
                    <a:pt x="523937" y="812800"/>
                    <a:pt x="433623" y="812800"/>
                  </a:cubicBezTo>
                  <a:lnTo>
                    <a:pt x="379177" y="812800"/>
                  </a:lnTo>
                  <a:cubicBezTo>
                    <a:pt x="288863" y="812800"/>
                    <a:pt x="202248" y="776923"/>
                    <a:pt x="138386" y="713061"/>
                  </a:cubicBezTo>
                  <a:lnTo>
                    <a:pt x="99739" y="674414"/>
                  </a:lnTo>
                  <a:cubicBezTo>
                    <a:pt x="35877" y="610552"/>
                    <a:pt x="0" y="523937"/>
                    <a:pt x="0" y="433623"/>
                  </a:cubicBezTo>
                  <a:lnTo>
                    <a:pt x="0" y="379177"/>
                  </a:lnTo>
                  <a:cubicBezTo>
                    <a:pt x="0" y="288863"/>
                    <a:pt x="35877" y="202248"/>
                    <a:pt x="99739" y="138386"/>
                  </a:cubicBezTo>
                  <a:lnTo>
                    <a:pt x="138386" y="99739"/>
                  </a:lnTo>
                  <a:cubicBezTo>
                    <a:pt x="202248" y="35877"/>
                    <a:pt x="288863" y="0"/>
                    <a:pt x="379177" y="0"/>
                  </a:cubicBezTo>
                  <a:lnTo>
                    <a:pt x="433623" y="0"/>
                  </a:lnTo>
                  <a:cubicBezTo>
                    <a:pt x="523937" y="0"/>
                    <a:pt x="610552" y="35877"/>
                    <a:pt x="674414" y="99739"/>
                  </a:cubicBezTo>
                  <a:close/>
                </a:path>
              </a:pathLst>
            </a:custGeom>
            <a:solidFill>
              <a:srgbClr val="D86464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29" name="Freeform 29"/>
          <p:cNvSpPr/>
          <p:nvPr/>
        </p:nvSpPr>
        <p:spPr>
          <a:xfrm>
            <a:off x="2348879" y="3349604"/>
            <a:ext cx="483879" cy="482999"/>
          </a:xfrm>
          <a:custGeom>
            <a:avLst/>
            <a:gdLst/>
            <a:ahLst/>
            <a:cxnLst/>
            <a:rect l="l" t="t" r="r" b="b"/>
            <a:pathLst>
              <a:path w="725818" h="724498">
                <a:moveTo>
                  <a:pt x="0" y="0"/>
                </a:moveTo>
                <a:lnTo>
                  <a:pt x="725818" y="0"/>
                </a:lnTo>
                <a:lnTo>
                  <a:pt x="725818" y="724498"/>
                </a:lnTo>
                <a:lnTo>
                  <a:pt x="0" y="724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0" name="Group 30"/>
          <p:cNvGrpSpPr/>
          <p:nvPr/>
        </p:nvGrpSpPr>
        <p:grpSpPr>
          <a:xfrm>
            <a:off x="2348879" y="3349604"/>
            <a:ext cx="425789" cy="425789"/>
            <a:chOff x="0" y="0"/>
            <a:chExt cx="765551" cy="765551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765551" cy="765551"/>
            </a:xfrm>
            <a:custGeom>
              <a:avLst/>
              <a:gdLst/>
              <a:ahLst/>
              <a:cxnLst/>
              <a:rect l="l" t="t" r="r" b="b"/>
              <a:pathLst>
                <a:path w="765551" h="765551">
                  <a:moveTo>
                    <a:pt x="382776" y="0"/>
                  </a:moveTo>
                  <a:cubicBezTo>
                    <a:pt x="171374" y="0"/>
                    <a:pt x="0" y="171374"/>
                    <a:pt x="0" y="382776"/>
                  </a:cubicBezTo>
                  <a:cubicBezTo>
                    <a:pt x="0" y="594177"/>
                    <a:pt x="171374" y="765551"/>
                    <a:pt x="382776" y="765551"/>
                  </a:cubicBezTo>
                  <a:cubicBezTo>
                    <a:pt x="594177" y="765551"/>
                    <a:pt x="765551" y="594177"/>
                    <a:pt x="765551" y="382776"/>
                  </a:cubicBezTo>
                  <a:cubicBezTo>
                    <a:pt x="765551" y="171374"/>
                    <a:pt x="594177" y="0"/>
                    <a:pt x="38277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1770" y="33670"/>
              <a:ext cx="622010" cy="66011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911774" y="3491975"/>
            <a:ext cx="151456" cy="151456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86464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2399951" y="2065003"/>
            <a:ext cx="323644" cy="172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2"/>
              </a:lnSpc>
            </a:pPr>
            <a:r>
              <a:rPr lang="en-US" sz="1400" b="1" spc="21" dirty="0">
                <a:solidFill>
                  <a:srgbClr val="333333"/>
                </a:solidFill>
                <a:latin typeface="Inter Bold"/>
                <a:ea typeface="Inter Bold"/>
                <a:cs typeface="Inter Bold"/>
                <a:sym typeface="Inter Bold"/>
              </a:rPr>
              <a:t>01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399951" y="2770345"/>
            <a:ext cx="323644" cy="172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2"/>
              </a:lnSpc>
            </a:pPr>
            <a:r>
              <a:rPr lang="en-US" sz="1400" b="1" spc="21" dirty="0">
                <a:solidFill>
                  <a:srgbClr val="333333"/>
                </a:solidFill>
                <a:latin typeface="Inter Bold"/>
                <a:ea typeface="Inter Bold"/>
                <a:cs typeface="Inter Bold"/>
                <a:sym typeface="Inter Bold"/>
              </a:rPr>
              <a:t>02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399951" y="3475687"/>
            <a:ext cx="323644" cy="172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2"/>
              </a:lnSpc>
            </a:pPr>
            <a:r>
              <a:rPr lang="en-US" sz="1400" b="1" spc="21" dirty="0">
                <a:solidFill>
                  <a:srgbClr val="333333"/>
                </a:solidFill>
                <a:latin typeface="Inter Bold"/>
                <a:ea typeface="Inter Bold"/>
                <a:cs typeface="Inter Bold"/>
                <a:sym typeface="Inter Bold"/>
              </a:rPr>
              <a:t>03</a:t>
            </a:r>
          </a:p>
        </p:txBody>
      </p:sp>
      <p:sp>
        <p:nvSpPr>
          <p:cNvPr id="39" name="AutoShape 39"/>
          <p:cNvSpPr/>
          <p:nvPr/>
        </p:nvSpPr>
        <p:spPr>
          <a:xfrm>
            <a:off x="1953243" y="4257094"/>
            <a:ext cx="361377" cy="0"/>
          </a:xfrm>
          <a:prstGeom prst="line">
            <a:avLst/>
          </a:prstGeom>
          <a:ln w="28575" cap="flat">
            <a:solidFill>
              <a:srgbClr val="D9B98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40" name="AutoShape 40"/>
          <p:cNvSpPr/>
          <p:nvPr/>
        </p:nvSpPr>
        <p:spPr>
          <a:xfrm>
            <a:off x="1953243" y="4962436"/>
            <a:ext cx="361377" cy="0"/>
          </a:xfrm>
          <a:prstGeom prst="line">
            <a:avLst/>
          </a:prstGeom>
          <a:ln w="28575" cap="flat">
            <a:solidFill>
              <a:srgbClr val="A1B4A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42" name="AutoShape 42"/>
          <p:cNvSpPr/>
          <p:nvPr/>
        </p:nvSpPr>
        <p:spPr>
          <a:xfrm>
            <a:off x="1959552" y="4053469"/>
            <a:ext cx="9671" cy="1179072"/>
          </a:xfrm>
          <a:prstGeom prst="line">
            <a:avLst/>
          </a:prstGeom>
          <a:ln w="28575" cap="flat">
            <a:solidFill>
              <a:srgbClr val="B4B4B4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43" name="Group 43"/>
          <p:cNvGrpSpPr/>
          <p:nvPr/>
        </p:nvGrpSpPr>
        <p:grpSpPr>
          <a:xfrm>
            <a:off x="2234785" y="3964365"/>
            <a:ext cx="585459" cy="585459"/>
            <a:chOff x="0" y="0"/>
            <a:chExt cx="812800" cy="81280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74414" y="99739"/>
                  </a:moveTo>
                  <a:lnTo>
                    <a:pt x="713061" y="138386"/>
                  </a:lnTo>
                  <a:cubicBezTo>
                    <a:pt x="776923" y="202248"/>
                    <a:pt x="812800" y="288863"/>
                    <a:pt x="812800" y="379177"/>
                  </a:cubicBezTo>
                  <a:lnTo>
                    <a:pt x="812800" y="433623"/>
                  </a:lnTo>
                  <a:cubicBezTo>
                    <a:pt x="812800" y="523937"/>
                    <a:pt x="776923" y="610552"/>
                    <a:pt x="713061" y="674414"/>
                  </a:cubicBezTo>
                  <a:lnTo>
                    <a:pt x="674414" y="713061"/>
                  </a:lnTo>
                  <a:cubicBezTo>
                    <a:pt x="610552" y="776923"/>
                    <a:pt x="523937" y="812800"/>
                    <a:pt x="433623" y="812800"/>
                  </a:cubicBezTo>
                  <a:lnTo>
                    <a:pt x="379177" y="812800"/>
                  </a:lnTo>
                  <a:cubicBezTo>
                    <a:pt x="288863" y="812800"/>
                    <a:pt x="202248" y="776923"/>
                    <a:pt x="138386" y="713061"/>
                  </a:cubicBezTo>
                  <a:lnTo>
                    <a:pt x="99739" y="674414"/>
                  </a:lnTo>
                  <a:cubicBezTo>
                    <a:pt x="35877" y="610552"/>
                    <a:pt x="0" y="523937"/>
                    <a:pt x="0" y="433623"/>
                  </a:cubicBezTo>
                  <a:lnTo>
                    <a:pt x="0" y="379177"/>
                  </a:lnTo>
                  <a:cubicBezTo>
                    <a:pt x="0" y="288863"/>
                    <a:pt x="35877" y="202248"/>
                    <a:pt x="99739" y="138386"/>
                  </a:cubicBezTo>
                  <a:lnTo>
                    <a:pt x="138386" y="99739"/>
                  </a:lnTo>
                  <a:cubicBezTo>
                    <a:pt x="202248" y="35877"/>
                    <a:pt x="288863" y="0"/>
                    <a:pt x="379177" y="0"/>
                  </a:cubicBezTo>
                  <a:lnTo>
                    <a:pt x="433623" y="0"/>
                  </a:lnTo>
                  <a:cubicBezTo>
                    <a:pt x="523937" y="0"/>
                    <a:pt x="610552" y="35877"/>
                    <a:pt x="674414" y="99739"/>
                  </a:cubicBezTo>
                  <a:close/>
                </a:path>
              </a:pathLst>
            </a:custGeom>
            <a:solidFill>
              <a:srgbClr val="D9B98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46" name="Freeform 46"/>
          <p:cNvSpPr/>
          <p:nvPr/>
        </p:nvSpPr>
        <p:spPr>
          <a:xfrm>
            <a:off x="2314619" y="4044199"/>
            <a:ext cx="483879" cy="482999"/>
          </a:xfrm>
          <a:custGeom>
            <a:avLst/>
            <a:gdLst/>
            <a:ahLst/>
            <a:cxnLst/>
            <a:rect l="l" t="t" r="r" b="b"/>
            <a:pathLst>
              <a:path w="725818" h="724498">
                <a:moveTo>
                  <a:pt x="0" y="0"/>
                </a:moveTo>
                <a:lnTo>
                  <a:pt x="725817" y="0"/>
                </a:lnTo>
                <a:lnTo>
                  <a:pt x="725817" y="724499"/>
                </a:lnTo>
                <a:lnTo>
                  <a:pt x="0" y="7244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47" name="Group 47"/>
          <p:cNvGrpSpPr/>
          <p:nvPr/>
        </p:nvGrpSpPr>
        <p:grpSpPr>
          <a:xfrm>
            <a:off x="2314620" y="4044200"/>
            <a:ext cx="425789" cy="425789"/>
            <a:chOff x="0" y="0"/>
            <a:chExt cx="765551" cy="765551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765551" cy="765551"/>
            </a:xfrm>
            <a:custGeom>
              <a:avLst/>
              <a:gdLst/>
              <a:ahLst/>
              <a:cxnLst/>
              <a:rect l="l" t="t" r="r" b="b"/>
              <a:pathLst>
                <a:path w="765551" h="765551">
                  <a:moveTo>
                    <a:pt x="382776" y="0"/>
                  </a:moveTo>
                  <a:cubicBezTo>
                    <a:pt x="171374" y="0"/>
                    <a:pt x="0" y="171374"/>
                    <a:pt x="0" y="382776"/>
                  </a:cubicBezTo>
                  <a:cubicBezTo>
                    <a:pt x="0" y="594177"/>
                    <a:pt x="171374" y="765551"/>
                    <a:pt x="382776" y="765551"/>
                  </a:cubicBezTo>
                  <a:cubicBezTo>
                    <a:pt x="594177" y="765551"/>
                    <a:pt x="765551" y="594177"/>
                    <a:pt x="765551" y="382776"/>
                  </a:cubicBezTo>
                  <a:cubicBezTo>
                    <a:pt x="765551" y="171374"/>
                    <a:pt x="594177" y="0"/>
                    <a:pt x="38277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71770" y="33670"/>
              <a:ext cx="622010" cy="66011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877515" y="4186571"/>
            <a:ext cx="151456" cy="151456"/>
            <a:chOff x="0" y="0"/>
            <a:chExt cx="812800" cy="81280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9B98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2234785" y="4669707"/>
            <a:ext cx="585459" cy="585459"/>
            <a:chOff x="0" y="0"/>
            <a:chExt cx="812800" cy="812800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49479" y="74804"/>
                  </a:moveTo>
                  <a:lnTo>
                    <a:pt x="737996" y="163321"/>
                  </a:lnTo>
                  <a:cubicBezTo>
                    <a:pt x="785892" y="211217"/>
                    <a:pt x="812800" y="276179"/>
                    <a:pt x="812800" y="343914"/>
                  </a:cubicBezTo>
                  <a:lnTo>
                    <a:pt x="812800" y="468886"/>
                  </a:lnTo>
                  <a:cubicBezTo>
                    <a:pt x="812800" y="536621"/>
                    <a:pt x="785892" y="601583"/>
                    <a:pt x="737996" y="649479"/>
                  </a:cubicBezTo>
                  <a:lnTo>
                    <a:pt x="649479" y="737996"/>
                  </a:lnTo>
                  <a:cubicBezTo>
                    <a:pt x="601583" y="785892"/>
                    <a:pt x="536621" y="812800"/>
                    <a:pt x="468886" y="812800"/>
                  </a:cubicBezTo>
                  <a:lnTo>
                    <a:pt x="343914" y="812800"/>
                  </a:lnTo>
                  <a:cubicBezTo>
                    <a:pt x="276179" y="812800"/>
                    <a:pt x="211217" y="785892"/>
                    <a:pt x="163321" y="737996"/>
                  </a:cubicBezTo>
                  <a:lnTo>
                    <a:pt x="74804" y="649479"/>
                  </a:lnTo>
                  <a:cubicBezTo>
                    <a:pt x="26908" y="601583"/>
                    <a:pt x="0" y="536621"/>
                    <a:pt x="0" y="468886"/>
                  </a:cubicBezTo>
                  <a:lnTo>
                    <a:pt x="0" y="343914"/>
                  </a:lnTo>
                  <a:cubicBezTo>
                    <a:pt x="0" y="276179"/>
                    <a:pt x="26908" y="211217"/>
                    <a:pt x="74804" y="163321"/>
                  </a:cubicBezTo>
                  <a:lnTo>
                    <a:pt x="163321" y="74804"/>
                  </a:lnTo>
                  <a:cubicBezTo>
                    <a:pt x="211217" y="26908"/>
                    <a:pt x="276179" y="0"/>
                    <a:pt x="343914" y="0"/>
                  </a:cubicBezTo>
                  <a:lnTo>
                    <a:pt x="468886" y="0"/>
                  </a:lnTo>
                  <a:cubicBezTo>
                    <a:pt x="536621" y="0"/>
                    <a:pt x="601583" y="26908"/>
                    <a:pt x="649479" y="74804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56" name="Freeform 56"/>
          <p:cNvSpPr/>
          <p:nvPr/>
        </p:nvSpPr>
        <p:spPr>
          <a:xfrm>
            <a:off x="2314619" y="4749542"/>
            <a:ext cx="483879" cy="482999"/>
          </a:xfrm>
          <a:custGeom>
            <a:avLst/>
            <a:gdLst/>
            <a:ahLst/>
            <a:cxnLst/>
            <a:rect l="l" t="t" r="r" b="b"/>
            <a:pathLst>
              <a:path w="725818" h="724498">
                <a:moveTo>
                  <a:pt x="0" y="0"/>
                </a:moveTo>
                <a:lnTo>
                  <a:pt x="725817" y="0"/>
                </a:lnTo>
                <a:lnTo>
                  <a:pt x="725817" y="724498"/>
                </a:lnTo>
                <a:lnTo>
                  <a:pt x="0" y="724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57" name="Group 57"/>
          <p:cNvGrpSpPr/>
          <p:nvPr/>
        </p:nvGrpSpPr>
        <p:grpSpPr>
          <a:xfrm>
            <a:off x="2314620" y="4749542"/>
            <a:ext cx="425789" cy="425789"/>
            <a:chOff x="0" y="0"/>
            <a:chExt cx="765551" cy="765551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765551" cy="765551"/>
            </a:xfrm>
            <a:custGeom>
              <a:avLst/>
              <a:gdLst/>
              <a:ahLst/>
              <a:cxnLst/>
              <a:rect l="l" t="t" r="r" b="b"/>
              <a:pathLst>
                <a:path w="765551" h="765551">
                  <a:moveTo>
                    <a:pt x="382776" y="0"/>
                  </a:moveTo>
                  <a:cubicBezTo>
                    <a:pt x="171374" y="0"/>
                    <a:pt x="0" y="171374"/>
                    <a:pt x="0" y="382776"/>
                  </a:cubicBezTo>
                  <a:cubicBezTo>
                    <a:pt x="0" y="594177"/>
                    <a:pt x="171374" y="765551"/>
                    <a:pt x="382776" y="765551"/>
                  </a:cubicBezTo>
                  <a:cubicBezTo>
                    <a:pt x="594177" y="765551"/>
                    <a:pt x="765551" y="594177"/>
                    <a:pt x="765551" y="382776"/>
                  </a:cubicBezTo>
                  <a:cubicBezTo>
                    <a:pt x="765551" y="171374"/>
                    <a:pt x="594177" y="0"/>
                    <a:pt x="38277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71770" y="33670"/>
              <a:ext cx="622010" cy="66011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60" name="Group 60"/>
          <p:cNvGrpSpPr/>
          <p:nvPr/>
        </p:nvGrpSpPr>
        <p:grpSpPr>
          <a:xfrm>
            <a:off x="1877515" y="4891913"/>
            <a:ext cx="151456" cy="151456"/>
            <a:chOff x="0" y="0"/>
            <a:chExt cx="812800" cy="812800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sp>
        <p:nvSpPr>
          <p:cNvPr id="73" name="TextBox 73"/>
          <p:cNvSpPr txBox="1"/>
          <p:nvPr/>
        </p:nvSpPr>
        <p:spPr>
          <a:xfrm>
            <a:off x="2365691" y="4170283"/>
            <a:ext cx="323644" cy="172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2"/>
              </a:lnSpc>
            </a:pPr>
            <a:r>
              <a:rPr lang="en-US" sz="1400" b="1" spc="21" dirty="0">
                <a:solidFill>
                  <a:srgbClr val="333333"/>
                </a:solidFill>
                <a:latin typeface="Inter Bold"/>
                <a:ea typeface="Inter Bold"/>
                <a:cs typeface="Inter Bold"/>
                <a:sym typeface="Inter Bold"/>
              </a:rPr>
              <a:t>04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2365691" y="4875625"/>
            <a:ext cx="323644" cy="172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2"/>
              </a:lnSpc>
            </a:pPr>
            <a:r>
              <a:rPr lang="en-US" sz="1400" b="1" spc="21" dirty="0">
                <a:solidFill>
                  <a:srgbClr val="333333"/>
                </a:solidFill>
                <a:latin typeface="Inter Bold"/>
                <a:ea typeface="Inter Bold"/>
                <a:cs typeface="Inter Bold"/>
                <a:sym typeface="Inter Bold"/>
              </a:rPr>
              <a:t>05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2767876" y="2072662"/>
            <a:ext cx="2146980" cy="2821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63"/>
              </a:lnSpc>
              <a:spcBef>
                <a:spcPct val="0"/>
              </a:spcBef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Team Members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2914413" y="4119736"/>
            <a:ext cx="2253896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63"/>
              </a:lnSpc>
              <a:spcBef>
                <a:spcPct val="0"/>
              </a:spcBef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System Architecture 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2494235" y="4803096"/>
            <a:ext cx="1901765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63"/>
              </a:lnSpc>
              <a:spcBef>
                <a:spcPct val="0"/>
              </a:spcBef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Database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3347713" y="625558"/>
            <a:ext cx="5572352" cy="6730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86"/>
              </a:lnSpc>
              <a:spcBef>
                <a:spcPct val="0"/>
              </a:spcBef>
            </a:pPr>
            <a:r>
              <a:rPr lang="en-US" sz="4061" dirty="0">
                <a:solidFill>
                  <a:srgbClr val="333333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 </a:t>
            </a:r>
            <a:r>
              <a:rPr lang="en-US" sz="4000" b="1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ooper BT Bold"/>
                <a:sym typeface="Cooper BT Bold"/>
              </a:rPr>
              <a:t>Agenda</a:t>
            </a:r>
            <a:r>
              <a:rPr lang="en-US" sz="4061" b="1" dirty="0">
                <a:solidFill>
                  <a:srgbClr val="AF1D05"/>
                </a:solidFill>
                <a:latin typeface="Cooper BT Bold"/>
                <a:ea typeface="Cooper BT Bold"/>
                <a:cs typeface="Cooper BT Bold"/>
                <a:sym typeface="Cooper BT Bold"/>
              </a:rPr>
              <a:t> </a:t>
            </a:r>
          </a:p>
        </p:txBody>
      </p:sp>
      <p:sp>
        <p:nvSpPr>
          <p:cNvPr id="83" name="AutoShape 83"/>
          <p:cNvSpPr/>
          <p:nvPr/>
        </p:nvSpPr>
        <p:spPr>
          <a:xfrm>
            <a:off x="7597953" y="2143840"/>
            <a:ext cx="351532" cy="0"/>
          </a:xfrm>
          <a:prstGeom prst="line">
            <a:avLst/>
          </a:prstGeom>
          <a:ln w="28575" cap="flat">
            <a:solidFill>
              <a:srgbClr val="D9B98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84" name="AutoShape 84"/>
          <p:cNvSpPr/>
          <p:nvPr/>
        </p:nvSpPr>
        <p:spPr>
          <a:xfrm>
            <a:off x="7597953" y="2829968"/>
            <a:ext cx="351532" cy="0"/>
          </a:xfrm>
          <a:prstGeom prst="line">
            <a:avLst/>
          </a:prstGeom>
          <a:ln w="28575" cap="flat">
            <a:solidFill>
              <a:srgbClr val="A1B4A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85" name="AutoShape 85"/>
          <p:cNvSpPr/>
          <p:nvPr/>
        </p:nvSpPr>
        <p:spPr>
          <a:xfrm>
            <a:off x="7597953" y="3516096"/>
            <a:ext cx="351532" cy="0"/>
          </a:xfrm>
          <a:prstGeom prst="line">
            <a:avLst/>
          </a:prstGeom>
          <a:ln w="28575" cap="flat">
            <a:solidFill>
              <a:srgbClr val="D8646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86" name="AutoShape 86"/>
          <p:cNvSpPr/>
          <p:nvPr/>
        </p:nvSpPr>
        <p:spPr>
          <a:xfrm>
            <a:off x="7564126" y="2029989"/>
            <a:ext cx="33826" cy="1736351"/>
          </a:xfrm>
          <a:prstGeom prst="line">
            <a:avLst/>
          </a:prstGeom>
          <a:ln w="28575" cap="flat">
            <a:solidFill>
              <a:srgbClr val="B4B4B4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87" name="Group 87"/>
          <p:cNvGrpSpPr/>
          <p:nvPr/>
        </p:nvGrpSpPr>
        <p:grpSpPr>
          <a:xfrm>
            <a:off x="7871825" y="1859085"/>
            <a:ext cx="569511" cy="569511"/>
            <a:chOff x="0" y="0"/>
            <a:chExt cx="812800" cy="812800"/>
          </a:xfrm>
        </p:grpSpPr>
        <p:sp>
          <p:nvSpPr>
            <p:cNvPr id="88" name="Freeform 8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77207" y="102532"/>
                  </a:moveTo>
                  <a:lnTo>
                    <a:pt x="710268" y="135593"/>
                  </a:lnTo>
                  <a:cubicBezTo>
                    <a:pt x="775918" y="201243"/>
                    <a:pt x="812800" y="290284"/>
                    <a:pt x="812800" y="383128"/>
                  </a:cubicBezTo>
                  <a:lnTo>
                    <a:pt x="812800" y="429672"/>
                  </a:lnTo>
                  <a:cubicBezTo>
                    <a:pt x="812800" y="522516"/>
                    <a:pt x="775918" y="611557"/>
                    <a:pt x="710268" y="677207"/>
                  </a:cubicBezTo>
                  <a:lnTo>
                    <a:pt x="677207" y="710268"/>
                  </a:lnTo>
                  <a:cubicBezTo>
                    <a:pt x="611557" y="775918"/>
                    <a:pt x="522516" y="812800"/>
                    <a:pt x="429672" y="812800"/>
                  </a:cubicBezTo>
                  <a:lnTo>
                    <a:pt x="383128" y="812800"/>
                  </a:lnTo>
                  <a:cubicBezTo>
                    <a:pt x="290284" y="812800"/>
                    <a:pt x="201243" y="775918"/>
                    <a:pt x="135593" y="710268"/>
                  </a:cubicBezTo>
                  <a:lnTo>
                    <a:pt x="102532" y="677207"/>
                  </a:lnTo>
                  <a:cubicBezTo>
                    <a:pt x="36882" y="611557"/>
                    <a:pt x="0" y="522516"/>
                    <a:pt x="0" y="429672"/>
                  </a:cubicBezTo>
                  <a:lnTo>
                    <a:pt x="0" y="383128"/>
                  </a:lnTo>
                  <a:cubicBezTo>
                    <a:pt x="0" y="290284"/>
                    <a:pt x="36882" y="201243"/>
                    <a:pt x="102532" y="135593"/>
                  </a:cubicBezTo>
                  <a:lnTo>
                    <a:pt x="135593" y="102532"/>
                  </a:lnTo>
                  <a:cubicBezTo>
                    <a:pt x="201243" y="36882"/>
                    <a:pt x="290284" y="0"/>
                    <a:pt x="383128" y="0"/>
                  </a:cubicBezTo>
                  <a:lnTo>
                    <a:pt x="429672" y="0"/>
                  </a:lnTo>
                  <a:cubicBezTo>
                    <a:pt x="522516" y="0"/>
                    <a:pt x="611557" y="36882"/>
                    <a:pt x="677207" y="102532"/>
                  </a:cubicBezTo>
                  <a:close/>
                </a:path>
              </a:pathLst>
            </a:custGeom>
            <a:solidFill>
              <a:srgbClr val="D9B98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9" name="TextBox 89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90" name="Freeform 90"/>
          <p:cNvSpPr/>
          <p:nvPr/>
        </p:nvSpPr>
        <p:spPr>
          <a:xfrm>
            <a:off x="7949486" y="1936746"/>
            <a:ext cx="470697" cy="469841"/>
          </a:xfrm>
          <a:custGeom>
            <a:avLst/>
            <a:gdLst/>
            <a:ahLst/>
            <a:cxnLst/>
            <a:rect l="l" t="t" r="r" b="b"/>
            <a:pathLst>
              <a:path w="706045" h="704762">
                <a:moveTo>
                  <a:pt x="0" y="0"/>
                </a:moveTo>
                <a:lnTo>
                  <a:pt x="706046" y="0"/>
                </a:lnTo>
                <a:lnTo>
                  <a:pt x="706046" y="704762"/>
                </a:lnTo>
                <a:lnTo>
                  <a:pt x="0" y="704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91" name="Group 91"/>
          <p:cNvGrpSpPr/>
          <p:nvPr/>
        </p:nvGrpSpPr>
        <p:grpSpPr>
          <a:xfrm>
            <a:off x="7949486" y="1936746"/>
            <a:ext cx="414189" cy="414189"/>
            <a:chOff x="0" y="0"/>
            <a:chExt cx="765551" cy="765551"/>
          </a:xfrm>
        </p:grpSpPr>
        <p:sp>
          <p:nvSpPr>
            <p:cNvPr id="92" name="Freeform 92"/>
            <p:cNvSpPr/>
            <p:nvPr/>
          </p:nvSpPr>
          <p:spPr>
            <a:xfrm>
              <a:off x="0" y="0"/>
              <a:ext cx="765551" cy="765551"/>
            </a:xfrm>
            <a:custGeom>
              <a:avLst/>
              <a:gdLst/>
              <a:ahLst/>
              <a:cxnLst/>
              <a:rect l="l" t="t" r="r" b="b"/>
              <a:pathLst>
                <a:path w="765551" h="765551">
                  <a:moveTo>
                    <a:pt x="382776" y="0"/>
                  </a:moveTo>
                  <a:cubicBezTo>
                    <a:pt x="171374" y="0"/>
                    <a:pt x="0" y="171374"/>
                    <a:pt x="0" y="382776"/>
                  </a:cubicBezTo>
                  <a:cubicBezTo>
                    <a:pt x="0" y="594177"/>
                    <a:pt x="171374" y="765551"/>
                    <a:pt x="382776" y="765551"/>
                  </a:cubicBezTo>
                  <a:cubicBezTo>
                    <a:pt x="594177" y="765551"/>
                    <a:pt x="765551" y="594177"/>
                    <a:pt x="765551" y="382776"/>
                  </a:cubicBezTo>
                  <a:cubicBezTo>
                    <a:pt x="765551" y="171374"/>
                    <a:pt x="594177" y="0"/>
                    <a:pt x="38277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3" name="TextBox 93"/>
            <p:cNvSpPr txBox="1"/>
            <p:nvPr/>
          </p:nvSpPr>
          <p:spPr>
            <a:xfrm>
              <a:off x="71770" y="33670"/>
              <a:ext cx="622010" cy="66011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94" name="Group 94"/>
          <p:cNvGrpSpPr/>
          <p:nvPr/>
        </p:nvGrpSpPr>
        <p:grpSpPr>
          <a:xfrm>
            <a:off x="7524288" y="2075238"/>
            <a:ext cx="147330" cy="147330"/>
            <a:chOff x="0" y="0"/>
            <a:chExt cx="812800" cy="812800"/>
          </a:xfrm>
        </p:grpSpPr>
        <p:sp>
          <p:nvSpPr>
            <p:cNvPr id="95" name="Freeform 9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9B98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6" name="TextBox 9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97" name="Group 97"/>
          <p:cNvGrpSpPr/>
          <p:nvPr/>
        </p:nvGrpSpPr>
        <p:grpSpPr>
          <a:xfrm>
            <a:off x="7871825" y="2545213"/>
            <a:ext cx="569511" cy="569511"/>
            <a:chOff x="0" y="0"/>
            <a:chExt cx="812800" cy="812800"/>
          </a:xfrm>
        </p:grpSpPr>
        <p:sp>
          <p:nvSpPr>
            <p:cNvPr id="98" name="Freeform 9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51574" y="76899"/>
                  </a:moveTo>
                  <a:lnTo>
                    <a:pt x="735901" y="161226"/>
                  </a:lnTo>
                  <a:cubicBezTo>
                    <a:pt x="785139" y="210464"/>
                    <a:pt x="812800" y="277244"/>
                    <a:pt x="812800" y="346877"/>
                  </a:cubicBezTo>
                  <a:lnTo>
                    <a:pt x="812800" y="465923"/>
                  </a:lnTo>
                  <a:cubicBezTo>
                    <a:pt x="812800" y="535556"/>
                    <a:pt x="785139" y="602336"/>
                    <a:pt x="735901" y="651574"/>
                  </a:cubicBezTo>
                  <a:lnTo>
                    <a:pt x="651574" y="735901"/>
                  </a:lnTo>
                  <a:cubicBezTo>
                    <a:pt x="602336" y="785139"/>
                    <a:pt x="535556" y="812800"/>
                    <a:pt x="465923" y="812800"/>
                  </a:cubicBezTo>
                  <a:lnTo>
                    <a:pt x="346877" y="812800"/>
                  </a:lnTo>
                  <a:cubicBezTo>
                    <a:pt x="277244" y="812800"/>
                    <a:pt x="210464" y="785139"/>
                    <a:pt x="161226" y="735901"/>
                  </a:cubicBezTo>
                  <a:lnTo>
                    <a:pt x="76899" y="651574"/>
                  </a:lnTo>
                  <a:cubicBezTo>
                    <a:pt x="27661" y="602336"/>
                    <a:pt x="0" y="535556"/>
                    <a:pt x="0" y="465923"/>
                  </a:cubicBezTo>
                  <a:lnTo>
                    <a:pt x="0" y="346877"/>
                  </a:lnTo>
                  <a:cubicBezTo>
                    <a:pt x="0" y="277244"/>
                    <a:pt x="27661" y="210464"/>
                    <a:pt x="76899" y="161226"/>
                  </a:cubicBezTo>
                  <a:lnTo>
                    <a:pt x="161226" y="76899"/>
                  </a:lnTo>
                  <a:cubicBezTo>
                    <a:pt x="210464" y="27661"/>
                    <a:pt x="277244" y="0"/>
                    <a:pt x="346877" y="0"/>
                  </a:cubicBezTo>
                  <a:lnTo>
                    <a:pt x="465923" y="0"/>
                  </a:lnTo>
                  <a:cubicBezTo>
                    <a:pt x="535556" y="0"/>
                    <a:pt x="602336" y="27661"/>
                    <a:pt x="651574" y="76899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9" name="TextBox 99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100" name="Freeform 100"/>
          <p:cNvSpPr/>
          <p:nvPr/>
        </p:nvSpPr>
        <p:spPr>
          <a:xfrm>
            <a:off x="7949486" y="2622874"/>
            <a:ext cx="470697" cy="469841"/>
          </a:xfrm>
          <a:custGeom>
            <a:avLst/>
            <a:gdLst/>
            <a:ahLst/>
            <a:cxnLst/>
            <a:rect l="l" t="t" r="r" b="b"/>
            <a:pathLst>
              <a:path w="706045" h="704762">
                <a:moveTo>
                  <a:pt x="0" y="0"/>
                </a:moveTo>
                <a:lnTo>
                  <a:pt x="706046" y="0"/>
                </a:lnTo>
                <a:lnTo>
                  <a:pt x="706046" y="704761"/>
                </a:lnTo>
                <a:lnTo>
                  <a:pt x="0" y="7047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01" name="Group 101"/>
          <p:cNvGrpSpPr/>
          <p:nvPr/>
        </p:nvGrpSpPr>
        <p:grpSpPr>
          <a:xfrm>
            <a:off x="7949486" y="2622874"/>
            <a:ext cx="414189" cy="414189"/>
            <a:chOff x="0" y="0"/>
            <a:chExt cx="765551" cy="765551"/>
          </a:xfrm>
        </p:grpSpPr>
        <p:sp>
          <p:nvSpPr>
            <p:cNvPr id="102" name="Freeform 102"/>
            <p:cNvSpPr/>
            <p:nvPr/>
          </p:nvSpPr>
          <p:spPr>
            <a:xfrm>
              <a:off x="0" y="0"/>
              <a:ext cx="765551" cy="765551"/>
            </a:xfrm>
            <a:custGeom>
              <a:avLst/>
              <a:gdLst/>
              <a:ahLst/>
              <a:cxnLst/>
              <a:rect l="l" t="t" r="r" b="b"/>
              <a:pathLst>
                <a:path w="765551" h="765551">
                  <a:moveTo>
                    <a:pt x="382776" y="0"/>
                  </a:moveTo>
                  <a:cubicBezTo>
                    <a:pt x="171374" y="0"/>
                    <a:pt x="0" y="171374"/>
                    <a:pt x="0" y="382776"/>
                  </a:cubicBezTo>
                  <a:cubicBezTo>
                    <a:pt x="0" y="594177"/>
                    <a:pt x="171374" y="765551"/>
                    <a:pt x="382776" y="765551"/>
                  </a:cubicBezTo>
                  <a:cubicBezTo>
                    <a:pt x="594177" y="765551"/>
                    <a:pt x="765551" y="594177"/>
                    <a:pt x="765551" y="382776"/>
                  </a:cubicBezTo>
                  <a:cubicBezTo>
                    <a:pt x="765551" y="171374"/>
                    <a:pt x="594177" y="0"/>
                    <a:pt x="38277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3" name="TextBox 103"/>
            <p:cNvSpPr txBox="1"/>
            <p:nvPr/>
          </p:nvSpPr>
          <p:spPr>
            <a:xfrm>
              <a:off x="71770" y="33670"/>
              <a:ext cx="622010" cy="66011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04" name="Group 104"/>
          <p:cNvGrpSpPr/>
          <p:nvPr/>
        </p:nvGrpSpPr>
        <p:grpSpPr>
          <a:xfrm>
            <a:off x="7524288" y="2761366"/>
            <a:ext cx="147330" cy="147330"/>
            <a:chOff x="0" y="0"/>
            <a:chExt cx="812800" cy="812800"/>
          </a:xfrm>
        </p:grpSpPr>
        <p:sp>
          <p:nvSpPr>
            <p:cNvPr id="105" name="Freeform 10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6" name="TextBox 10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107" name="Group 107"/>
          <p:cNvGrpSpPr/>
          <p:nvPr/>
        </p:nvGrpSpPr>
        <p:grpSpPr>
          <a:xfrm>
            <a:off x="7871825" y="3231341"/>
            <a:ext cx="569511" cy="569511"/>
            <a:chOff x="0" y="0"/>
            <a:chExt cx="812800" cy="812800"/>
          </a:xfrm>
        </p:grpSpPr>
        <p:sp>
          <p:nvSpPr>
            <p:cNvPr id="108" name="Freeform 10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77207" y="102532"/>
                  </a:moveTo>
                  <a:lnTo>
                    <a:pt x="710268" y="135593"/>
                  </a:lnTo>
                  <a:cubicBezTo>
                    <a:pt x="775918" y="201243"/>
                    <a:pt x="812800" y="290284"/>
                    <a:pt x="812800" y="383128"/>
                  </a:cubicBezTo>
                  <a:lnTo>
                    <a:pt x="812800" y="429672"/>
                  </a:lnTo>
                  <a:cubicBezTo>
                    <a:pt x="812800" y="522516"/>
                    <a:pt x="775918" y="611557"/>
                    <a:pt x="710268" y="677207"/>
                  </a:cubicBezTo>
                  <a:lnTo>
                    <a:pt x="677207" y="710268"/>
                  </a:lnTo>
                  <a:cubicBezTo>
                    <a:pt x="611557" y="775918"/>
                    <a:pt x="522516" y="812800"/>
                    <a:pt x="429672" y="812800"/>
                  </a:cubicBezTo>
                  <a:lnTo>
                    <a:pt x="383128" y="812800"/>
                  </a:lnTo>
                  <a:cubicBezTo>
                    <a:pt x="290284" y="812800"/>
                    <a:pt x="201243" y="775918"/>
                    <a:pt x="135593" y="710268"/>
                  </a:cubicBezTo>
                  <a:lnTo>
                    <a:pt x="102532" y="677207"/>
                  </a:lnTo>
                  <a:cubicBezTo>
                    <a:pt x="36882" y="611557"/>
                    <a:pt x="0" y="522516"/>
                    <a:pt x="0" y="429672"/>
                  </a:cubicBezTo>
                  <a:lnTo>
                    <a:pt x="0" y="383128"/>
                  </a:lnTo>
                  <a:cubicBezTo>
                    <a:pt x="0" y="290284"/>
                    <a:pt x="36882" y="201243"/>
                    <a:pt x="102532" y="135593"/>
                  </a:cubicBezTo>
                  <a:lnTo>
                    <a:pt x="135593" y="102532"/>
                  </a:lnTo>
                  <a:cubicBezTo>
                    <a:pt x="201243" y="36882"/>
                    <a:pt x="290284" y="0"/>
                    <a:pt x="383128" y="0"/>
                  </a:cubicBezTo>
                  <a:lnTo>
                    <a:pt x="429672" y="0"/>
                  </a:lnTo>
                  <a:cubicBezTo>
                    <a:pt x="522516" y="0"/>
                    <a:pt x="611557" y="36882"/>
                    <a:pt x="677207" y="102532"/>
                  </a:cubicBezTo>
                  <a:close/>
                </a:path>
              </a:pathLst>
            </a:custGeom>
            <a:solidFill>
              <a:srgbClr val="D86464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9" name="TextBox 109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110" name="Freeform 110"/>
          <p:cNvSpPr/>
          <p:nvPr/>
        </p:nvSpPr>
        <p:spPr>
          <a:xfrm>
            <a:off x="7949486" y="3309001"/>
            <a:ext cx="470697" cy="469841"/>
          </a:xfrm>
          <a:custGeom>
            <a:avLst/>
            <a:gdLst/>
            <a:ahLst/>
            <a:cxnLst/>
            <a:rect l="l" t="t" r="r" b="b"/>
            <a:pathLst>
              <a:path w="706045" h="704762">
                <a:moveTo>
                  <a:pt x="0" y="0"/>
                </a:moveTo>
                <a:lnTo>
                  <a:pt x="706046" y="0"/>
                </a:lnTo>
                <a:lnTo>
                  <a:pt x="706046" y="704762"/>
                </a:lnTo>
                <a:lnTo>
                  <a:pt x="0" y="704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11" name="Group 111"/>
          <p:cNvGrpSpPr/>
          <p:nvPr/>
        </p:nvGrpSpPr>
        <p:grpSpPr>
          <a:xfrm>
            <a:off x="7949486" y="3309001"/>
            <a:ext cx="414189" cy="414189"/>
            <a:chOff x="0" y="0"/>
            <a:chExt cx="765551" cy="765551"/>
          </a:xfrm>
        </p:grpSpPr>
        <p:sp>
          <p:nvSpPr>
            <p:cNvPr id="112" name="Freeform 112"/>
            <p:cNvSpPr/>
            <p:nvPr/>
          </p:nvSpPr>
          <p:spPr>
            <a:xfrm>
              <a:off x="0" y="0"/>
              <a:ext cx="765551" cy="765551"/>
            </a:xfrm>
            <a:custGeom>
              <a:avLst/>
              <a:gdLst/>
              <a:ahLst/>
              <a:cxnLst/>
              <a:rect l="l" t="t" r="r" b="b"/>
              <a:pathLst>
                <a:path w="765551" h="765551">
                  <a:moveTo>
                    <a:pt x="382776" y="0"/>
                  </a:moveTo>
                  <a:cubicBezTo>
                    <a:pt x="171374" y="0"/>
                    <a:pt x="0" y="171374"/>
                    <a:pt x="0" y="382776"/>
                  </a:cubicBezTo>
                  <a:cubicBezTo>
                    <a:pt x="0" y="594177"/>
                    <a:pt x="171374" y="765551"/>
                    <a:pt x="382776" y="765551"/>
                  </a:cubicBezTo>
                  <a:cubicBezTo>
                    <a:pt x="594177" y="765551"/>
                    <a:pt x="765551" y="594177"/>
                    <a:pt x="765551" y="382776"/>
                  </a:cubicBezTo>
                  <a:cubicBezTo>
                    <a:pt x="765551" y="171374"/>
                    <a:pt x="594177" y="0"/>
                    <a:pt x="38277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3" name="TextBox 113"/>
            <p:cNvSpPr txBox="1"/>
            <p:nvPr/>
          </p:nvSpPr>
          <p:spPr>
            <a:xfrm>
              <a:off x="71770" y="33670"/>
              <a:ext cx="622010" cy="66011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14" name="Group 114"/>
          <p:cNvGrpSpPr/>
          <p:nvPr/>
        </p:nvGrpSpPr>
        <p:grpSpPr>
          <a:xfrm>
            <a:off x="7524288" y="3447494"/>
            <a:ext cx="147330" cy="147330"/>
            <a:chOff x="0" y="0"/>
            <a:chExt cx="812800" cy="812800"/>
          </a:xfrm>
        </p:grpSpPr>
        <p:sp>
          <p:nvSpPr>
            <p:cNvPr id="115" name="Freeform 1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86464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6" name="TextBox 1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sp>
        <p:nvSpPr>
          <p:cNvPr id="117" name="TextBox 117"/>
          <p:cNvSpPr txBox="1"/>
          <p:nvPr/>
        </p:nvSpPr>
        <p:spPr>
          <a:xfrm>
            <a:off x="8014399" y="2101438"/>
            <a:ext cx="314827" cy="162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7"/>
              </a:lnSpc>
            </a:pPr>
            <a:r>
              <a:rPr lang="en-US" sz="1400" b="1" spc="20" dirty="0">
                <a:solidFill>
                  <a:srgbClr val="333333"/>
                </a:solidFill>
                <a:latin typeface="Inter Bold"/>
                <a:ea typeface="Inter Bold"/>
                <a:cs typeface="Inter Bold"/>
                <a:sym typeface="Inter Bold"/>
              </a:rPr>
              <a:t>06</a:t>
            </a:r>
          </a:p>
        </p:txBody>
      </p:sp>
      <p:sp>
        <p:nvSpPr>
          <p:cNvPr id="118" name="TextBox 118"/>
          <p:cNvSpPr txBox="1"/>
          <p:nvPr/>
        </p:nvSpPr>
        <p:spPr>
          <a:xfrm>
            <a:off x="7999167" y="2745349"/>
            <a:ext cx="314827" cy="162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7"/>
              </a:lnSpc>
            </a:pPr>
            <a:r>
              <a:rPr lang="en-US" sz="1400" b="1" spc="20" dirty="0">
                <a:solidFill>
                  <a:srgbClr val="333333"/>
                </a:solidFill>
                <a:latin typeface="Inter Bold"/>
                <a:ea typeface="Inter Bold"/>
                <a:cs typeface="Inter Bold"/>
                <a:sym typeface="Inter Bold"/>
              </a:rPr>
              <a:t>07</a:t>
            </a:r>
          </a:p>
        </p:txBody>
      </p:sp>
      <p:sp>
        <p:nvSpPr>
          <p:cNvPr id="119" name="TextBox 119"/>
          <p:cNvSpPr txBox="1"/>
          <p:nvPr/>
        </p:nvSpPr>
        <p:spPr>
          <a:xfrm>
            <a:off x="8014398" y="3462520"/>
            <a:ext cx="314827" cy="162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7"/>
              </a:lnSpc>
            </a:pPr>
            <a:r>
              <a:rPr lang="en-US" sz="1400" b="1" spc="20" dirty="0">
                <a:solidFill>
                  <a:srgbClr val="333333"/>
                </a:solidFill>
                <a:latin typeface="Inter Bold"/>
                <a:ea typeface="Inter Bold"/>
                <a:cs typeface="Inter Bold"/>
                <a:sym typeface="Inter Bold"/>
              </a:rPr>
              <a:t>08</a:t>
            </a:r>
          </a:p>
        </p:txBody>
      </p:sp>
      <p:sp>
        <p:nvSpPr>
          <p:cNvPr id="120" name="AutoShape 120"/>
          <p:cNvSpPr/>
          <p:nvPr/>
        </p:nvSpPr>
        <p:spPr>
          <a:xfrm>
            <a:off x="7564627" y="4191770"/>
            <a:ext cx="351532" cy="0"/>
          </a:xfrm>
          <a:prstGeom prst="line">
            <a:avLst/>
          </a:prstGeom>
          <a:ln w="28575" cap="flat">
            <a:solidFill>
              <a:srgbClr val="D9B98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21" name="AutoShape 121"/>
          <p:cNvSpPr/>
          <p:nvPr/>
        </p:nvSpPr>
        <p:spPr>
          <a:xfrm>
            <a:off x="7564627" y="4877898"/>
            <a:ext cx="351532" cy="0"/>
          </a:xfrm>
          <a:prstGeom prst="line">
            <a:avLst/>
          </a:prstGeom>
          <a:ln w="28575" cap="flat">
            <a:solidFill>
              <a:srgbClr val="A1B4A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23" name="AutoShape 123"/>
          <p:cNvSpPr/>
          <p:nvPr/>
        </p:nvSpPr>
        <p:spPr>
          <a:xfrm flipH="1">
            <a:off x="7564127" y="3993692"/>
            <a:ext cx="6636" cy="1786113"/>
          </a:xfrm>
          <a:prstGeom prst="line">
            <a:avLst/>
          </a:prstGeom>
          <a:ln w="28575" cap="flat">
            <a:solidFill>
              <a:srgbClr val="B4B4B4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124" name="Group 124"/>
          <p:cNvGrpSpPr/>
          <p:nvPr/>
        </p:nvGrpSpPr>
        <p:grpSpPr>
          <a:xfrm>
            <a:off x="7838499" y="3907015"/>
            <a:ext cx="569511" cy="569511"/>
            <a:chOff x="0" y="0"/>
            <a:chExt cx="812800" cy="812800"/>
          </a:xfrm>
        </p:grpSpPr>
        <p:sp>
          <p:nvSpPr>
            <p:cNvPr id="125" name="Freeform 1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77207" y="102532"/>
                  </a:moveTo>
                  <a:lnTo>
                    <a:pt x="710268" y="135593"/>
                  </a:lnTo>
                  <a:cubicBezTo>
                    <a:pt x="775918" y="201243"/>
                    <a:pt x="812800" y="290284"/>
                    <a:pt x="812800" y="383128"/>
                  </a:cubicBezTo>
                  <a:lnTo>
                    <a:pt x="812800" y="429672"/>
                  </a:lnTo>
                  <a:cubicBezTo>
                    <a:pt x="812800" y="522516"/>
                    <a:pt x="775918" y="611557"/>
                    <a:pt x="710268" y="677207"/>
                  </a:cubicBezTo>
                  <a:lnTo>
                    <a:pt x="677207" y="710268"/>
                  </a:lnTo>
                  <a:cubicBezTo>
                    <a:pt x="611557" y="775918"/>
                    <a:pt x="522516" y="812800"/>
                    <a:pt x="429672" y="812800"/>
                  </a:cubicBezTo>
                  <a:lnTo>
                    <a:pt x="383128" y="812800"/>
                  </a:lnTo>
                  <a:cubicBezTo>
                    <a:pt x="290284" y="812800"/>
                    <a:pt x="201243" y="775918"/>
                    <a:pt x="135593" y="710268"/>
                  </a:cubicBezTo>
                  <a:lnTo>
                    <a:pt x="102532" y="677207"/>
                  </a:lnTo>
                  <a:cubicBezTo>
                    <a:pt x="36882" y="611557"/>
                    <a:pt x="0" y="522516"/>
                    <a:pt x="0" y="429672"/>
                  </a:cubicBezTo>
                  <a:lnTo>
                    <a:pt x="0" y="383128"/>
                  </a:lnTo>
                  <a:cubicBezTo>
                    <a:pt x="0" y="290284"/>
                    <a:pt x="36882" y="201243"/>
                    <a:pt x="102532" y="135593"/>
                  </a:cubicBezTo>
                  <a:lnTo>
                    <a:pt x="135593" y="102532"/>
                  </a:lnTo>
                  <a:cubicBezTo>
                    <a:pt x="201243" y="36882"/>
                    <a:pt x="290284" y="0"/>
                    <a:pt x="383128" y="0"/>
                  </a:cubicBezTo>
                  <a:lnTo>
                    <a:pt x="429672" y="0"/>
                  </a:lnTo>
                  <a:cubicBezTo>
                    <a:pt x="522516" y="0"/>
                    <a:pt x="611557" y="36882"/>
                    <a:pt x="677207" y="102532"/>
                  </a:cubicBezTo>
                  <a:close/>
                </a:path>
              </a:pathLst>
            </a:custGeom>
            <a:solidFill>
              <a:srgbClr val="D9B98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6" name="TextBox 126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127" name="Freeform 127"/>
          <p:cNvSpPr/>
          <p:nvPr/>
        </p:nvSpPr>
        <p:spPr>
          <a:xfrm>
            <a:off x="7916160" y="3984676"/>
            <a:ext cx="470697" cy="469841"/>
          </a:xfrm>
          <a:custGeom>
            <a:avLst/>
            <a:gdLst/>
            <a:ahLst/>
            <a:cxnLst/>
            <a:rect l="l" t="t" r="r" b="b"/>
            <a:pathLst>
              <a:path w="706045" h="704762">
                <a:moveTo>
                  <a:pt x="0" y="0"/>
                </a:moveTo>
                <a:lnTo>
                  <a:pt x="706045" y="0"/>
                </a:lnTo>
                <a:lnTo>
                  <a:pt x="706045" y="704761"/>
                </a:lnTo>
                <a:lnTo>
                  <a:pt x="0" y="7047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28" name="Group 128"/>
          <p:cNvGrpSpPr/>
          <p:nvPr/>
        </p:nvGrpSpPr>
        <p:grpSpPr>
          <a:xfrm>
            <a:off x="7916160" y="3984676"/>
            <a:ext cx="414189" cy="414189"/>
            <a:chOff x="0" y="0"/>
            <a:chExt cx="765551" cy="765551"/>
          </a:xfrm>
        </p:grpSpPr>
        <p:sp>
          <p:nvSpPr>
            <p:cNvPr id="129" name="Freeform 129"/>
            <p:cNvSpPr/>
            <p:nvPr/>
          </p:nvSpPr>
          <p:spPr>
            <a:xfrm>
              <a:off x="0" y="0"/>
              <a:ext cx="765551" cy="765551"/>
            </a:xfrm>
            <a:custGeom>
              <a:avLst/>
              <a:gdLst/>
              <a:ahLst/>
              <a:cxnLst/>
              <a:rect l="l" t="t" r="r" b="b"/>
              <a:pathLst>
                <a:path w="765551" h="765551">
                  <a:moveTo>
                    <a:pt x="382776" y="0"/>
                  </a:moveTo>
                  <a:cubicBezTo>
                    <a:pt x="171374" y="0"/>
                    <a:pt x="0" y="171374"/>
                    <a:pt x="0" y="382776"/>
                  </a:cubicBezTo>
                  <a:cubicBezTo>
                    <a:pt x="0" y="594177"/>
                    <a:pt x="171374" y="765551"/>
                    <a:pt x="382776" y="765551"/>
                  </a:cubicBezTo>
                  <a:cubicBezTo>
                    <a:pt x="594177" y="765551"/>
                    <a:pt x="765551" y="594177"/>
                    <a:pt x="765551" y="382776"/>
                  </a:cubicBezTo>
                  <a:cubicBezTo>
                    <a:pt x="765551" y="171374"/>
                    <a:pt x="594177" y="0"/>
                    <a:pt x="38277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0" name="TextBox 130"/>
            <p:cNvSpPr txBox="1"/>
            <p:nvPr/>
          </p:nvSpPr>
          <p:spPr>
            <a:xfrm>
              <a:off x="71770" y="33670"/>
              <a:ext cx="622010" cy="66011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31" name="Group 131"/>
          <p:cNvGrpSpPr/>
          <p:nvPr/>
        </p:nvGrpSpPr>
        <p:grpSpPr>
          <a:xfrm>
            <a:off x="7490962" y="4123168"/>
            <a:ext cx="147330" cy="147330"/>
            <a:chOff x="0" y="0"/>
            <a:chExt cx="812800" cy="812800"/>
          </a:xfrm>
        </p:grpSpPr>
        <p:sp>
          <p:nvSpPr>
            <p:cNvPr id="132" name="Freeform 1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9B98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" name="TextBox 13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134" name="Group 134"/>
          <p:cNvGrpSpPr/>
          <p:nvPr/>
        </p:nvGrpSpPr>
        <p:grpSpPr>
          <a:xfrm>
            <a:off x="7838499" y="4593143"/>
            <a:ext cx="569511" cy="569511"/>
            <a:chOff x="0" y="0"/>
            <a:chExt cx="812800" cy="812800"/>
          </a:xfrm>
        </p:grpSpPr>
        <p:sp>
          <p:nvSpPr>
            <p:cNvPr id="135" name="Freeform 1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51574" y="76899"/>
                  </a:moveTo>
                  <a:lnTo>
                    <a:pt x="735901" y="161226"/>
                  </a:lnTo>
                  <a:cubicBezTo>
                    <a:pt x="785139" y="210464"/>
                    <a:pt x="812800" y="277244"/>
                    <a:pt x="812800" y="346877"/>
                  </a:cubicBezTo>
                  <a:lnTo>
                    <a:pt x="812800" y="465923"/>
                  </a:lnTo>
                  <a:cubicBezTo>
                    <a:pt x="812800" y="535556"/>
                    <a:pt x="785139" y="602336"/>
                    <a:pt x="735901" y="651574"/>
                  </a:cubicBezTo>
                  <a:lnTo>
                    <a:pt x="651574" y="735901"/>
                  </a:lnTo>
                  <a:cubicBezTo>
                    <a:pt x="602336" y="785139"/>
                    <a:pt x="535556" y="812800"/>
                    <a:pt x="465923" y="812800"/>
                  </a:cubicBezTo>
                  <a:lnTo>
                    <a:pt x="346877" y="812800"/>
                  </a:lnTo>
                  <a:cubicBezTo>
                    <a:pt x="277244" y="812800"/>
                    <a:pt x="210464" y="785139"/>
                    <a:pt x="161226" y="735901"/>
                  </a:cubicBezTo>
                  <a:lnTo>
                    <a:pt x="76899" y="651574"/>
                  </a:lnTo>
                  <a:cubicBezTo>
                    <a:pt x="27661" y="602336"/>
                    <a:pt x="0" y="535556"/>
                    <a:pt x="0" y="465923"/>
                  </a:cubicBezTo>
                  <a:lnTo>
                    <a:pt x="0" y="346877"/>
                  </a:lnTo>
                  <a:cubicBezTo>
                    <a:pt x="0" y="277244"/>
                    <a:pt x="27661" y="210464"/>
                    <a:pt x="76899" y="161226"/>
                  </a:cubicBezTo>
                  <a:lnTo>
                    <a:pt x="161226" y="76899"/>
                  </a:lnTo>
                  <a:cubicBezTo>
                    <a:pt x="210464" y="27661"/>
                    <a:pt x="277244" y="0"/>
                    <a:pt x="346877" y="0"/>
                  </a:cubicBezTo>
                  <a:lnTo>
                    <a:pt x="465923" y="0"/>
                  </a:lnTo>
                  <a:cubicBezTo>
                    <a:pt x="535556" y="0"/>
                    <a:pt x="602336" y="27661"/>
                    <a:pt x="651574" y="76899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6" name="TextBox 136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137" name="Freeform 137"/>
          <p:cNvSpPr/>
          <p:nvPr/>
        </p:nvSpPr>
        <p:spPr>
          <a:xfrm>
            <a:off x="7916160" y="4670803"/>
            <a:ext cx="470697" cy="469841"/>
          </a:xfrm>
          <a:custGeom>
            <a:avLst/>
            <a:gdLst/>
            <a:ahLst/>
            <a:cxnLst/>
            <a:rect l="l" t="t" r="r" b="b"/>
            <a:pathLst>
              <a:path w="706045" h="704762">
                <a:moveTo>
                  <a:pt x="0" y="0"/>
                </a:moveTo>
                <a:lnTo>
                  <a:pt x="706045" y="0"/>
                </a:lnTo>
                <a:lnTo>
                  <a:pt x="706045" y="704762"/>
                </a:lnTo>
                <a:lnTo>
                  <a:pt x="0" y="704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38" name="Group 138"/>
          <p:cNvGrpSpPr/>
          <p:nvPr/>
        </p:nvGrpSpPr>
        <p:grpSpPr>
          <a:xfrm>
            <a:off x="7916160" y="4670803"/>
            <a:ext cx="414189" cy="414189"/>
            <a:chOff x="0" y="0"/>
            <a:chExt cx="765551" cy="765551"/>
          </a:xfrm>
        </p:grpSpPr>
        <p:sp>
          <p:nvSpPr>
            <p:cNvPr id="139" name="Freeform 139"/>
            <p:cNvSpPr/>
            <p:nvPr/>
          </p:nvSpPr>
          <p:spPr>
            <a:xfrm>
              <a:off x="0" y="0"/>
              <a:ext cx="765551" cy="765551"/>
            </a:xfrm>
            <a:custGeom>
              <a:avLst/>
              <a:gdLst/>
              <a:ahLst/>
              <a:cxnLst/>
              <a:rect l="l" t="t" r="r" b="b"/>
              <a:pathLst>
                <a:path w="765551" h="765551">
                  <a:moveTo>
                    <a:pt x="382776" y="0"/>
                  </a:moveTo>
                  <a:cubicBezTo>
                    <a:pt x="171374" y="0"/>
                    <a:pt x="0" y="171374"/>
                    <a:pt x="0" y="382776"/>
                  </a:cubicBezTo>
                  <a:cubicBezTo>
                    <a:pt x="0" y="594177"/>
                    <a:pt x="171374" y="765551"/>
                    <a:pt x="382776" y="765551"/>
                  </a:cubicBezTo>
                  <a:cubicBezTo>
                    <a:pt x="594177" y="765551"/>
                    <a:pt x="765551" y="594177"/>
                    <a:pt x="765551" y="382776"/>
                  </a:cubicBezTo>
                  <a:cubicBezTo>
                    <a:pt x="765551" y="171374"/>
                    <a:pt x="594177" y="0"/>
                    <a:pt x="38277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0" name="TextBox 140"/>
            <p:cNvSpPr txBox="1"/>
            <p:nvPr/>
          </p:nvSpPr>
          <p:spPr>
            <a:xfrm>
              <a:off x="71770" y="33670"/>
              <a:ext cx="622010" cy="66011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141" name="Group 141"/>
          <p:cNvGrpSpPr/>
          <p:nvPr/>
        </p:nvGrpSpPr>
        <p:grpSpPr>
          <a:xfrm>
            <a:off x="7490962" y="4809296"/>
            <a:ext cx="147330" cy="147330"/>
            <a:chOff x="0" y="0"/>
            <a:chExt cx="812800" cy="812800"/>
          </a:xfrm>
        </p:grpSpPr>
        <p:sp>
          <p:nvSpPr>
            <p:cNvPr id="142" name="Freeform 14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3" name="TextBox 14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sp>
        <p:nvSpPr>
          <p:cNvPr id="153" name="TextBox 153"/>
          <p:cNvSpPr txBox="1"/>
          <p:nvPr/>
        </p:nvSpPr>
        <p:spPr>
          <a:xfrm>
            <a:off x="7504774" y="5502330"/>
            <a:ext cx="119706" cy="126612"/>
          </a:xfrm>
          <a:prstGeom prst="rect">
            <a:avLst/>
          </a:prstGeom>
        </p:spPr>
        <p:txBody>
          <a:bodyPr lIns="33867" tIns="33867" rIns="33867" bIns="33867" rtlCol="0" anchor="ctr"/>
          <a:lstStyle/>
          <a:p>
            <a:pPr algn="ctr">
              <a:lnSpc>
                <a:spcPts val="1773"/>
              </a:lnSpc>
            </a:pPr>
            <a:endParaRPr sz="1200" dirty="0"/>
          </a:p>
        </p:txBody>
      </p:sp>
      <p:sp>
        <p:nvSpPr>
          <p:cNvPr id="154" name="TextBox 154"/>
          <p:cNvSpPr txBox="1"/>
          <p:nvPr/>
        </p:nvSpPr>
        <p:spPr>
          <a:xfrm>
            <a:off x="7947839" y="4143422"/>
            <a:ext cx="314827" cy="162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7"/>
              </a:lnSpc>
            </a:pPr>
            <a:r>
              <a:rPr lang="en-US" sz="1400" b="1" spc="20" dirty="0">
                <a:solidFill>
                  <a:srgbClr val="333333"/>
                </a:solidFill>
                <a:latin typeface="Inter Bold"/>
                <a:ea typeface="Inter Bold"/>
                <a:cs typeface="Inter Bold"/>
                <a:sym typeface="Inter Bold"/>
              </a:rPr>
              <a:t>09</a:t>
            </a:r>
          </a:p>
        </p:txBody>
      </p:sp>
      <p:sp>
        <p:nvSpPr>
          <p:cNvPr id="155" name="TextBox 155"/>
          <p:cNvSpPr txBox="1"/>
          <p:nvPr/>
        </p:nvSpPr>
        <p:spPr>
          <a:xfrm>
            <a:off x="7964111" y="4809362"/>
            <a:ext cx="314827" cy="162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7"/>
              </a:lnSpc>
            </a:pPr>
            <a:r>
              <a:rPr lang="en-US" sz="1400" b="1" spc="20" dirty="0">
                <a:solidFill>
                  <a:srgbClr val="333333"/>
                </a:solidFill>
                <a:latin typeface="Inter Bold"/>
                <a:ea typeface="Inter Bold"/>
                <a:cs typeface="Inter Bold"/>
                <a:sym typeface="Inter Bold"/>
              </a:rPr>
              <a:t>10</a:t>
            </a:r>
          </a:p>
        </p:txBody>
      </p:sp>
      <p:sp>
        <p:nvSpPr>
          <p:cNvPr id="157" name="TextBox 157"/>
          <p:cNvSpPr txBox="1"/>
          <p:nvPr/>
        </p:nvSpPr>
        <p:spPr>
          <a:xfrm>
            <a:off x="8324962" y="1998740"/>
            <a:ext cx="2186702" cy="275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04"/>
              </a:lnSpc>
              <a:spcBef>
                <a:spcPct val="0"/>
              </a:spcBef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Backend Logic</a:t>
            </a:r>
          </a:p>
        </p:txBody>
      </p:sp>
      <p:sp>
        <p:nvSpPr>
          <p:cNvPr id="158" name="TextBox 158"/>
          <p:cNvSpPr txBox="1"/>
          <p:nvPr/>
        </p:nvSpPr>
        <p:spPr>
          <a:xfrm>
            <a:off x="8583606" y="3284186"/>
            <a:ext cx="1264942" cy="3870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</a:rPr>
              <a:t>Challenges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DM Sans Bold"/>
              <a:cs typeface="Times New Roman" panose="02020603050405020304" pitchFamily="18" charset="0"/>
              <a:sym typeface="DM Sans Bold"/>
            </a:endParaRPr>
          </a:p>
        </p:txBody>
      </p:sp>
      <p:sp>
        <p:nvSpPr>
          <p:cNvPr id="159" name="TextBox 159"/>
          <p:cNvSpPr txBox="1"/>
          <p:nvPr/>
        </p:nvSpPr>
        <p:spPr>
          <a:xfrm>
            <a:off x="8639742" y="3888775"/>
            <a:ext cx="1907030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</a:rPr>
              <a:t>Future Enhancements</a:t>
            </a:r>
          </a:p>
        </p:txBody>
      </p:sp>
      <p:sp>
        <p:nvSpPr>
          <p:cNvPr id="160" name="TextBox 160"/>
          <p:cNvSpPr txBox="1"/>
          <p:nvPr/>
        </p:nvSpPr>
        <p:spPr>
          <a:xfrm>
            <a:off x="8288984" y="5336620"/>
            <a:ext cx="185418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162" name="TextBox 162"/>
          <p:cNvSpPr txBox="1"/>
          <p:nvPr/>
        </p:nvSpPr>
        <p:spPr>
          <a:xfrm>
            <a:off x="8466633" y="2750811"/>
            <a:ext cx="1060843" cy="269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04"/>
              </a:lnSpc>
              <a:spcBef>
                <a:spcPct val="0"/>
              </a:spcBef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UI/UX</a:t>
            </a:r>
          </a:p>
        </p:txBody>
      </p:sp>
      <p:pic>
        <p:nvPicPr>
          <p:cNvPr id="164" name="Picture 163">
            <a:extLst>
              <a:ext uri="{FF2B5EF4-FFF2-40B4-BE49-F238E27FC236}">
                <a16:creationId xmlns:a16="http://schemas.microsoft.com/office/drawing/2014/main" id="{136B18EF-61E6-73F6-97BC-EFAE037F9A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936480" y="0"/>
            <a:ext cx="2369820" cy="6858000"/>
          </a:xfrm>
          <a:prstGeom prst="rect">
            <a:avLst/>
          </a:prstGeom>
        </p:spPr>
      </p:pic>
      <p:sp>
        <p:nvSpPr>
          <p:cNvPr id="166" name="TextBox 165">
            <a:extLst>
              <a:ext uri="{FF2B5EF4-FFF2-40B4-BE49-F238E27FC236}">
                <a16:creationId xmlns:a16="http://schemas.microsoft.com/office/drawing/2014/main" id="{F4B89340-4ACF-AF1B-B530-35D7D0EBB0F9}"/>
              </a:ext>
            </a:extLst>
          </p:cNvPr>
          <p:cNvSpPr txBox="1"/>
          <p:nvPr/>
        </p:nvSpPr>
        <p:spPr>
          <a:xfrm>
            <a:off x="2914413" y="2652141"/>
            <a:ext cx="22538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 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6A2A2984-31AC-E3A6-3E7E-2E92B16A792F}"/>
              </a:ext>
            </a:extLst>
          </p:cNvPr>
          <p:cNvSpPr txBox="1"/>
          <p:nvPr/>
        </p:nvSpPr>
        <p:spPr>
          <a:xfrm>
            <a:off x="2920103" y="3362443"/>
            <a:ext cx="23734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Workflow Demo 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FD9AD610-584A-1C6F-A77D-6C9D8786F5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-114300" y="-49530"/>
            <a:ext cx="2263140" cy="6957060"/>
          </a:xfrm>
          <a:prstGeom prst="rect">
            <a:avLst/>
          </a:prstGeom>
        </p:spPr>
      </p:pic>
      <p:sp>
        <p:nvSpPr>
          <p:cNvPr id="63" name="AutoShape 121">
            <a:extLst>
              <a:ext uri="{FF2B5EF4-FFF2-40B4-BE49-F238E27FC236}">
                <a16:creationId xmlns:a16="http://schemas.microsoft.com/office/drawing/2014/main" id="{B0E4C30D-64C3-29E9-6D45-BA45AB0F77E5}"/>
              </a:ext>
            </a:extLst>
          </p:cNvPr>
          <p:cNvSpPr/>
          <p:nvPr/>
        </p:nvSpPr>
        <p:spPr>
          <a:xfrm>
            <a:off x="7610366" y="5517060"/>
            <a:ext cx="351532" cy="0"/>
          </a:xfrm>
          <a:prstGeom prst="line">
            <a:avLst/>
          </a:prstGeom>
          <a:ln w="28575" cap="flat">
            <a:solidFill>
              <a:srgbClr val="D8646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64" name="Group 134">
            <a:extLst>
              <a:ext uri="{FF2B5EF4-FFF2-40B4-BE49-F238E27FC236}">
                <a16:creationId xmlns:a16="http://schemas.microsoft.com/office/drawing/2014/main" id="{4C77A1AF-F6B8-8FE7-FAE3-2E39D7F8ECD2}"/>
              </a:ext>
            </a:extLst>
          </p:cNvPr>
          <p:cNvGrpSpPr/>
          <p:nvPr/>
        </p:nvGrpSpPr>
        <p:grpSpPr>
          <a:xfrm>
            <a:off x="7884238" y="5232305"/>
            <a:ext cx="569511" cy="569511"/>
            <a:chOff x="0" y="0"/>
            <a:chExt cx="812800" cy="812800"/>
          </a:xfrm>
        </p:grpSpPr>
        <p:sp>
          <p:nvSpPr>
            <p:cNvPr id="65" name="Freeform 135">
              <a:extLst>
                <a:ext uri="{FF2B5EF4-FFF2-40B4-BE49-F238E27FC236}">
                  <a16:creationId xmlns:a16="http://schemas.microsoft.com/office/drawing/2014/main" id="{4E97F219-C2BB-2EA9-C2AE-4C8E1F4F443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51574" y="76899"/>
                  </a:moveTo>
                  <a:lnTo>
                    <a:pt x="735901" y="161226"/>
                  </a:lnTo>
                  <a:cubicBezTo>
                    <a:pt x="785139" y="210464"/>
                    <a:pt x="812800" y="277244"/>
                    <a:pt x="812800" y="346877"/>
                  </a:cubicBezTo>
                  <a:lnTo>
                    <a:pt x="812800" y="465923"/>
                  </a:lnTo>
                  <a:cubicBezTo>
                    <a:pt x="812800" y="535556"/>
                    <a:pt x="785139" y="602336"/>
                    <a:pt x="735901" y="651574"/>
                  </a:cubicBezTo>
                  <a:lnTo>
                    <a:pt x="651574" y="735901"/>
                  </a:lnTo>
                  <a:cubicBezTo>
                    <a:pt x="602336" y="785139"/>
                    <a:pt x="535556" y="812800"/>
                    <a:pt x="465923" y="812800"/>
                  </a:cubicBezTo>
                  <a:lnTo>
                    <a:pt x="346877" y="812800"/>
                  </a:lnTo>
                  <a:cubicBezTo>
                    <a:pt x="277244" y="812800"/>
                    <a:pt x="210464" y="785139"/>
                    <a:pt x="161226" y="735901"/>
                  </a:cubicBezTo>
                  <a:lnTo>
                    <a:pt x="76899" y="651574"/>
                  </a:lnTo>
                  <a:cubicBezTo>
                    <a:pt x="27661" y="602336"/>
                    <a:pt x="0" y="535556"/>
                    <a:pt x="0" y="465923"/>
                  </a:cubicBezTo>
                  <a:lnTo>
                    <a:pt x="0" y="346877"/>
                  </a:lnTo>
                  <a:cubicBezTo>
                    <a:pt x="0" y="277244"/>
                    <a:pt x="27661" y="210464"/>
                    <a:pt x="76899" y="161226"/>
                  </a:cubicBezTo>
                  <a:lnTo>
                    <a:pt x="161226" y="76899"/>
                  </a:lnTo>
                  <a:cubicBezTo>
                    <a:pt x="210464" y="27661"/>
                    <a:pt x="277244" y="0"/>
                    <a:pt x="346877" y="0"/>
                  </a:cubicBezTo>
                  <a:lnTo>
                    <a:pt x="465923" y="0"/>
                  </a:lnTo>
                  <a:cubicBezTo>
                    <a:pt x="535556" y="0"/>
                    <a:pt x="602336" y="27661"/>
                    <a:pt x="651574" y="76899"/>
                  </a:cubicBezTo>
                  <a:close/>
                </a:path>
              </a:pathLst>
            </a:custGeom>
            <a:solidFill>
              <a:srgbClr val="D86464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6" name="TextBox 136">
              <a:extLst>
                <a:ext uri="{FF2B5EF4-FFF2-40B4-BE49-F238E27FC236}">
                  <a16:creationId xmlns:a16="http://schemas.microsoft.com/office/drawing/2014/main" id="{0E94E1E8-5BEA-A2A6-E7DB-27133CA03FCD}"/>
                </a:ext>
              </a:extLst>
            </p:cNvPr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sp>
        <p:nvSpPr>
          <p:cNvPr id="67" name="Freeform 137">
            <a:extLst>
              <a:ext uri="{FF2B5EF4-FFF2-40B4-BE49-F238E27FC236}">
                <a16:creationId xmlns:a16="http://schemas.microsoft.com/office/drawing/2014/main" id="{EE91A511-EECB-BDAB-80B7-98C03F045749}"/>
              </a:ext>
            </a:extLst>
          </p:cNvPr>
          <p:cNvSpPr/>
          <p:nvPr/>
        </p:nvSpPr>
        <p:spPr>
          <a:xfrm>
            <a:off x="7961899" y="5309965"/>
            <a:ext cx="470697" cy="469841"/>
          </a:xfrm>
          <a:custGeom>
            <a:avLst/>
            <a:gdLst/>
            <a:ahLst/>
            <a:cxnLst/>
            <a:rect l="l" t="t" r="r" b="b"/>
            <a:pathLst>
              <a:path w="706045" h="704762">
                <a:moveTo>
                  <a:pt x="0" y="0"/>
                </a:moveTo>
                <a:lnTo>
                  <a:pt x="706045" y="0"/>
                </a:lnTo>
                <a:lnTo>
                  <a:pt x="706045" y="704762"/>
                </a:lnTo>
                <a:lnTo>
                  <a:pt x="0" y="704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68" name="Group 138">
            <a:extLst>
              <a:ext uri="{FF2B5EF4-FFF2-40B4-BE49-F238E27FC236}">
                <a16:creationId xmlns:a16="http://schemas.microsoft.com/office/drawing/2014/main" id="{5098D216-37C1-84E4-8C05-59C665237A8D}"/>
              </a:ext>
            </a:extLst>
          </p:cNvPr>
          <p:cNvGrpSpPr/>
          <p:nvPr/>
        </p:nvGrpSpPr>
        <p:grpSpPr>
          <a:xfrm>
            <a:off x="7961899" y="5309965"/>
            <a:ext cx="414189" cy="414189"/>
            <a:chOff x="0" y="0"/>
            <a:chExt cx="765551" cy="765551"/>
          </a:xfrm>
        </p:grpSpPr>
        <p:sp>
          <p:nvSpPr>
            <p:cNvPr id="69" name="Freeform 139">
              <a:extLst>
                <a:ext uri="{FF2B5EF4-FFF2-40B4-BE49-F238E27FC236}">
                  <a16:creationId xmlns:a16="http://schemas.microsoft.com/office/drawing/2014/main" id="{E7B947EF-0ECC-206D-37D8-75C61D42C5B6}"/>
                </a:ext>
              </a:extLst>
            </p:cNvPr>
            <p:cNvSpPr/>
            <p:nvPr/>
          </p:nvSpPr>
          <p:spPr>
            <a:xfrm>
              <a:off x="0" y="0"/>
              <a:ext cx="765551" cy="765551"/>
            </a:xfrm>
            <a:custGeom>
              <a:avLst/>
              <a:gdLst/>
              <a:ahLst/>
              <a:cxnLst/>
              <a:rect l="l" t="t" r="r" b="b"/>
              <a:pathLst>
                <a:path w="765551" h="765551">
                  <a:moveTo>
                    <a:pt x="382776" y="0"/>
                  </a:moveTo>
                  <a:cubicBezTo>
                    <a:pt x="171374" y="0"/>
                    <a:pt x="0" y="171374"/>
                    <a:pt x="0" y="382776"/>
                  </a:cubicBezTo>
                  <a:cubicBezTo>
                    <a:pt x="0" y="594177"/>
                    <a:pt x="171374" y="765551"/>
                    <a:pt x="382776" y="765551"/>
                  </a:cubicBezTo>
                  <a:cubicBezTo>
                    <a:pt x="594177" y="765551"/>
                    <a:pt x="765551" y="594177"/>
                    <a:pt x="765551" y="382776"/>
                  </a:cubicBezTo>
                  <a:cubicBezTo>
                    <a:pt x="765551" y="171374"/>
                    <a:pt x="594177" y="0"/>
                    <a:pt x="38277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0" name="TextBox 140">
              <a:extLst>
                <a:ext uri="{FF2B5EF4-FFF2-40B4-BE49-F238E27FC236}">
                  <a16:creationId xmlns:a16="http://schemas.microsoft.com/office/drawing/2014/main" id="{A3D274FE-6807-197F-07A4-03BC818020DC}"/>
                </a:ext>
              </a:extLst>
            </p:cNvPr>
            <p:cNvSpPr txBox="1"/>
            <p:nvPr/>
          </p:nvSpPr>
          <p:spPr>
            <a:xfrm>
              <a:off x="71770" y="33670"/>
              <a:ext cx="622010" cy="66011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 dirty="0"/>
            </a:p>
          </p:txBody>
        </p:sp>
      </p:grpSp>
      <p:grpSp>
        <p:nvGrpSpPr>
          <p:cNvPr id="71" name="Group 141">
            <a:extLst>
              <a:ext uri="{FF2B5EF4-FFF2-40B4-BE49-F238E27FC236}">
                <a16:creationId xmlns:a16="http://schemas.microsoft.com/office/drawing/2014/main" id="{CC8D84EF-878F-B742-6D41-A483E07BC988}"/>
              </a:ext>
            </a:extLst>
          </p:cNvPr>
          <p:cNvGrpSpPr/>
          <p:nvPr/>
        </p:nvGrpSpPr>
        <p:grpSpPr>
          <a:xfrm>
            <a:off x="7536701" y="5448458"/>
            <a:ext cx="147330" cy="147330"/>
            <a:chOff x="0" y="0"/>
            <a:chExt cx="812800" cy="812800"/>
          </a:xfrm>
        </p:grpSpPr>
        <p:sp>
          <p:nvSpPr>
            <p:cNvPr id="72" name="Freeform 142">
              <a:extLst>
                <a:ext uri="{FF2B5EF4-FFF2-40B4-BE49-F238E27FC236}">
                  <a16:creationId xmlns:a16="http://schemas.microsoft.com/office/drawing/2014/main" id="{6B2CDF7D-0658-CE4A-7215-5638B808A19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86464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5" name="TextBox 143">
              <a:extLst>
                <a:ext uri="{FF2B5EF4-FFF2-40B4-BE49-F238E27FC236}">
                  <a16:creationId xmlns:a16="http://schemas.microsoft.com/office/drawing/2014/main" id="{2741DEB4-18BF-B8DE-729D-379EDB1105A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sp>
        <p:nvSpPr>
          <p:cNvPr id="77" name="TextBox 155">
            <a:extLst>
              <a:ext uri="{FF2B5EF4-FFF2-40B4-BE49-F238E27FC236}">
                <a16:creationId xmlns:a16="http://schemas.microsoft.com/office/drawing/2014/main" id="{999B6F78-F350-3B13-945E-B70F0A05D19B}"/>
              </a:ext>
            </a:extLst>
          </p:cNvPr>
          <p:cNvSpPr txBox="1"/>
          <p:nvPr/>
        </p:nvSpPr>
        <p:spPr>
          <a:xfrm>
            <a:off x="8009850" y="5448524"/>
            <a:ext cx="314827" cy="162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7"/>
              </a:lnSpc>
            </a:pPr>
            <a:r>
              <a:rPr lang="en-US" sz="1400" b="1" spc="20" dirty="0">
                <a:solidFill>
                  <a:srgbClr val="333333"/>
                </a:solidFill>
                <a:latin typeface="Inter Bold"/>
                <a:ea typeface="Inter Bold"/>
                <a:cs typeface="Inter Bold"/>
                <a:sym typeface="Inter Bold"/>
              </a:rPr>
              <a:t>11</a:t>
            </a:r>
          </a:p>
        </p:txBody>
      </p:sp>
      <p:sp>
        <p:nvSpPr>
          <p:cNvPr id="80" name="TextBox 160">
            <a:extLst>
              <a:ext uri="{FF2B5EF4-FFF2-40B4-BE49-F238E27FC236}">
                <a16:creationId xmlns:a16="http://schemas.microsoft.com/office/drawing/2014/main" id="{65C31604-1EDD-B696-392C-C339700A619C}"/>
              </a:ext>
            </a:extLst>
          </p:cNvPr>
          <p:cNvSpPr txBox="1"/>
          <p:nvPr/>
        </p:nvSpPr>
        <p:spPr>
          <a:xfrm>
            <a:off x="8583606" y="4758858"/>
            <a:ext cx="226313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</a:rPr>
              <a:t>Skill Development</a:t>
            </a:r>
          </a:p>
        </p:txBody>
      </p:sp>
    </p:spTree>
    <p:extLst>
      <p:ext uri="{BB962C8B-B14F-4D97-AF65-F5344CB8AC3E}">
        <p14:creationId xmlns:p14="http://schemas.microsoft.com/office/powerpoint/2010/main" val="2872575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47AA27-1731-AFAA-585B-1C50F20ABD6E}"/>
              </a:ext>
            </a:extLst>
          </p:cNvPr>
          <p:cNvSpPr txBox="1"/>
          <p:nvPr/>
        </p:nvSpPr>
        <p:spPr>
          <a:xfrm>
            <a:off x="-86080" y="334057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Team Members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B72F2F6-4EEB-9BF5-54A6-B0CABFB7C2EC}"/>
              </a:ext>
            </a:extLst>
          </p:cNvPr>
          <p:cNvSpPr/>
          <p:nvPr/>
        </p:nvSpPr>
        <p:spPr>
          <a:xfrm>
            <a:off x="1308295" y="1547447"/>
            <a:ext cx="4288973" cy="1378634"/>
          </a:xfrm>
          <a:prstGeom prst="roundRect">
            <a:avLst/>
          </a:prstGeom>
          <a:ln>
            <a:solidFill>
              <a:srgbClr val="AA331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C81219-18C4-730E-F683-42CDF7EC0D09}"/>
              </a:ext>
            </a:extLst>
          </p:cNvPr>
          <p:cNvSpPr txBox="1"/>
          <p:nvPr/>
        </p:nvSpPr>
        <p:spPr>
          <a:xfrm>
            <a:off x="1477107" y="1706359"/>
            <a:ext cx="392772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Clement Raka De Costa </a:t>
            </a:r>
            <a:br>
              <a:rPr lang="en-US" sz="1700" dirty="0"/>
            </a:br>
            <a:r>
              <a:rPr lang="en-US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2233081243)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7C5952-249E-3300-4716-46AD67D1ED51}"/>
              </a:ext>
            </a:extLst>
          </p:cNvPr>
          <p:cNvSpPr txBox="1"/>
          <p:nvPr/>
        </p:nvSpPr>
        <p:spPr>
          <a:xfrm>
            <a:off x="1477107" y="2422528"/>
            <a:ext cx="3927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Backend Developer, Database Administrator</a:t>
            </a:r>
            <a:endParaRPr lang="en-US" b="1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259AB0A-9BE4-4F9F-9BFD-5260A4B35234}"/>
              </a:ext>
            </a:extLst>
          </p:cNvPr>
          <p:cNvSpPr/>
          <p:nvPr/>
        </p:nvSpPr>
        <p:spPr>
          <a:xfrm>
            <a:off x="1308295" y="3227866"/>
            <a:ext cx="4288973" cy="1378634"/>
          </a:xfrm>
          <a:prstGeom prst="roundRect">
            <a:avLst/>
          </a:prstGeom>
          <a:ln>
            <a:solidFill>
              <a:srgbClr val="AA331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CAF098-C43F-71E7-FAAE-E73F718AF0B4}"/>
              </a:ext>
            </a:extLst>
          </p:cNvPr>
          <p:cNvSpPr txBox="1"/>
          <p:nvPr/>
        </p:nvSpPr>
        <p:spPr>
          <a:xfrm>
            <a:off x="1477107" y="3386778"/>
            <a:ext cx="392772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Md. Mustafizur Rahman </a:t>
            </a:r>
          </a:p>
          <a:p>
            <a:r>
              <a:rPr lang="de-DE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2233081453)</a:t>
            </a:r>
            <a:endParaRPr lang="en-US" sz="1700" dirty="0">
              <a:solidFill>
                <a:srgbClr val="AA331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BE048A-A80E-CF69-4A43-5272008F35EB}"/>
              </a:ext>
            </a:extLst>
          </p:cNvPr>
          <p:cNvSpPr txBox="1"/>
          <p:nvPr/>
        </p:nvSpPr>
        <p:spPr>
          <a:xfrm>
            <a:off x="1477107" y="4102947"/>
            <a:ext cx="3927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Fronted Lead Developer</a:t>
            </a:r>
            <a:endParaRPr lang="en-US" b="1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C658C07-0F0C-2A35-E72A-B4EB6E0026CB}"/>
              </a:ext>
            </a:extLst>
          </p:cNvPr>
          <p:cNvSpPr/>
          <p:nvPr/>
        </p:nvSpPr>
        <p:spPr>
          <a:xfrm>
            <a:off x="1308295" y="4908285"/>
            <a:ext cx="4288973" cy="1378634"/>
          </a:xfrm>
          <a:prstGeom prst="roundRect">
            <a:avLst/>
          </a:prstGeom>
          <a:ln>
            <a:solidFill>
              <a:srgbClr val="AA331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4A7FFA-AF7B-5A0F-F530-50E5FC08EE42}"/>
              </a:ext>
            </a:extLst>
          </p:cNvPr>
          <p:cNvSpPr txBox="1"/>
          <p:nvPr/>
        </p:nvSpPr>
        <p:spPr>
          <a:xfrm>
            <a:off x="1477107" y="5067197"/>
            <a:ext cx="392772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Afroza Hossain Sorno </a:t>
            </a:r>
            <a:br>
              <a:rPr lang="it-IT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it-IT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2233081249)</a:t>
            </a:r>
            <a:endParaRPr lang="en-US" sz="1700" dirty="0">
              <a:solidFill>
                <a:srgbClr val="AA331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AAF8FD-14F7-072E-9633-5A8FC6ABD13E}"/>
              </a:ext>
            </a:extLst>
          </p:cNvPr>
          <p:cNvSpPr txBox="1"/>
          <p:nvPr/>
        </p:nvSpPr>
        <p:spPr>
          <a:xfrm>
            <a:off x="1477107" y="5783366"/>
            <a:ext cx="3927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Fronted Developer, Documentation Advisor</a:t>
            </a:r>
            <a:endParaRPr lang="en-US" b="1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EEE67D8-DD5B-FBA2-6CF4-88EB8DC30F16}"/>
              </a:ext>
            </a:extLst>
          </p:cNvPr>
          <p:cNvSpPr/>
          <p:nvPr/>
        </p:nvSpPr>
        <p:spPr>
          <a:xfrm>
            <a:off x="6815301" y="4909623"/>
            <a:ext cx="4288973" cy="1378634"/>
          </a:xfrm>
          <a:prstGeom prst="roundRect">
            <a:avLst/>
          </a:prstGeom>
          <a:ln>
            <a:solidFill>
              <a:srgbClr val="AA331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E9FFFC-89C2-602A-346F-AA64225C3D94}"/>
              </a:ext>
            </a:extLst>
          </p:cNvPr>
          <p:cNvSpPr txBox="1"/>
          <p:nvPr/>
        </p:nvSpPr>
        <p:spPr>
          <a:xfrm>
            <a:off x="6984113" y="5067196"/>
            <a:ext cx="3820738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AA331B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Debottom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AA331B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Chakma </a:t>
            </a:r>
            <a:b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AA331B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AA331B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2233081529)</a:t>
            </a:r>
            <a:b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AA331B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srgbClr val="AA331B"/>
              </a:solidFill>
              <a:effectLst/>
              <a:uLnTx/>
              <a:uFillTx/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  <a:p>
            <a:endParaRPr lang="en-US" sz="1700" dirty="0">
              <a:solidFill>
                <a:srgbClr val="AA331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  <a:p>
            <a:endParaRPr lang="en-US" sz="1700" dirty="0">
              <a:solidFill>
                <a:srgbClr val="AA331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58CD891-8F8E-0837-DE89-FC62EF056492}"/>
              </a:ext>
            </a:extLst>
          </p:cNvPr>
          <p:cNvSpPr txBox="1"/>
          <p:nvPr/>
        </p:nvSpPr>
        <p:spPr>
          <a:xfrm>
            <a:off x="6984113" y="5783366"/>
            <a:ext cx="4120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Content Coordinator</a:t>
            </a:r>
            <a:endParaRPr lang="en-US" b="1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AE98BB04-4032-7DB4-BB45-EC6C6CD18CF6}"/>
              </a:ext>
            </a:extLst>
          </p:cNvPr>
          <p:cNvSpPr/>
          <p:nvPr/>
        </p:nvSpPr>
        <p:spPr>
          <a:xfrm>
            <a:off x="6815302" y="3227866"/>
            <a:ext cx="4288973" cy="1378634"/>
          </a:xfrm>
          <a:prstGeom prst="roundRect">
            <a:avLst/>
          </a:prstGeom>
          <a:ln>
            <a:solidFill>
              <a:srgbClr val="AA331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08C1410-9257-BF28-2086-CB93334A7EDE}"/>
              </a:ext>
            </a:extLst>
          </p:cNvPr>
          <p:cNvSpPr txBox="1"/>
          <p:nvPr/>
        </p:nvSpPr>
        <p:spPr>
          <a:xfrm>
            <a:off x="6984114" y="3386778"/>
            <a:ext cx="392772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Md. </a:t>
            </a:r>
            <a:r>
              <a:rPr lang="es-ES" sz="1700" dirty="0" err="1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Maharab</a:t>
            </a:r>
            <a:r>
              <a:rPr lang="es-ES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</a:t>
            </a:r>
            <a:r>
              <a:rPr lang="es-ES" sz="1700" dirty="0" err="1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Shuvo</a:t>
            </a:r>
            <a:r>
              <a:rPr lang="es-ES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</a:t>
            </a:r>
            <a:br>
              <a:rPr lang="es-ES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s-ES" sz="1700" dirty="0">
                <a:solidFill>
                  <a:srgbClr val="AA331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2233081278)</a:t>
            </a:r>
            <a:endParaRPr lang="en-US" sz="1700" dirty="0">
              <a:solidFill>
                <a:srgbClr val="AA331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07CE790-341F-E7A7-5138-4B13F07D11A6}"/>
              </a:ext>
            </a:extLst>
          </p:cNvPr>
          <p:cNvSpPr txBox="1"/>
          <p:nvPr/>
        </p:nvSpPr>
        <p:spPr>
          <a:xfrm>
            <a:off x="6984114" y="4102947"/>
            <a:ext cx="3927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Documentation  Specialist </a:t>
            </a:r>
            <a:endParaRPr lang="en-US" b="1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31C3AE5-F67D-E35E-0CED-C0E756F786CE}"/>
              </a:ext>
            </a:extLst>
          </p:cNvPr>
          <p:cNvSpPr/>
          <p:nvPr/>
        </p:nvSpPr>
        <p:spPr>
          <a:xfrm>
            <a:off x="6815303" y="1547447"/>
            <a:ext cx="4288973" cy="1378634"/>
          </a:xfrm>
          <a:prstGeom prst="roundRect">
            <a:avLst/>
          </a:prstGeom>
          <a:ln>
            <a:solidFill>
              <a:srgbClr val="AA331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E51D0C-E06D-BA43-7C81-676650035828}"/>
              </a:ext>
            </a:extLst>
          </p:cNvPr>
          <p:cNvSpPr txBox="1"/>
          <p:nvPr/>
        </p:nvSpPr>
        <p:spPr>
          <a:xfrm>
            <a:off x="6984115" y="1706359"/>
            <a:ext cx="392772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AA331B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Fariha Hasanat </a:t>
            </a:r>
            <a:b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AA331B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AA331B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(ID: 2233081250)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81C9580-F1AC-4CBA-B4D1-0EC3AE22F27F}"/>
              </a:ext>
            </a:extLst>
          </p:cNvPr>
          <p:cNvSpPr txBox="1"/>
          <p:nvPr/>
        </p:nvSpPr>
        <p:spPr>
          <a:xfrm>
            <a:off x="6984115" y="2422528"/>
            <a:ext cx="4221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Documentation Director, Database Administrator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0F9E3C4-5452-3B6E-B1ED-1C83BF75AA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-114300" y="-49530"/>
            <a:ext cx="2263140" cy="695706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E0A7FCC-2668-D08D-981E-DD62E590ED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936480" y="0"/>
            <a:ext cx="2369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472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0464" y="2112933"/>
            <a:ext cx="4634849" cy="1263811"/>
            <a:chOff x="0" y="0"/>
            <a:chExt cx="2258522" cy="6709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58522" cy="670900"/>
            </a:xfrm>
            <a:custGeom>
              <a:avLst/>
              <a:gdLst/>
              <a:ahLst/>
              <a:cxnLst/>
              <a:rect l="l" t="t" r="r" b="b"/>
              <a:pathLst>
                <a:path w="2258522" h="670900">
                  <a:moveTo>
                    <a:pt x="12131" y="0"/>
                  </a:moveTo>
                  <a:lnTo>
                    <a:pt x="2246391" y="0"/>
                  </a:lnTo>
                  <a:cubicBezTo>
                    <a:pt x="2253091" y="0"/>
                    <a:pt x="2258522" y="5431"/>
                    <a:pt x="2258522" y="12131"/>
                  </a:cubicBezTo>
                  <a:lnTo>
                    <a:pt x="2258522" y="658769"/>
                  </a:lnTo>
                  <a:cubicBezTo>
                    <a:pt x="2258522" y="665469"/>
                    <a:pt x="2253091" y="670900"/>
                    <a:pt x="2246391" y="670900"/>
                  </a:cubicBezTo>
                  <a:lnTo>
                    <a:pt x="12131" y="670900"/>
                  </a:lnTo>
                  <a:cubicBezTo>
                    <a:pt x="8914" y="670900"/>
                    <a:pt x="5828" y="669622"/>
                    <a:pt x="3553" y="667347"/>
                  </a:cubicBezTo>
                  <a:cubicBezTo>
                    <a:pt x="1278" y="665072"/>
                    <a:pt x="0" y="661987"/>
                    <a:pt x="0" y="658769"/>
                  </a:cubicBezTo>
                  <a:lnTo>
                    <a:pt x="0" y="12131"/>
                  </a:lnTo>
                  <a:cubicBezTo>
                    <a:pt x="0" y="8914"/>
                    <a:pt x="1278" y="5828"/>
                    <a:pt x="3553" y="3553"/>
                  </a:cubicBezTo>
                  <a:cubicBezTo>
                    <a:pt x="5828" y="1278"/>
                    <a:pt x="8914" y="0"/>
                    <a:pt x="12131" y="0"/>
                  </a:cubicBezTo>
                  <a:close/>
                </a:path>
              </a:pathLst>
            </a:custGeom>
            <a:solidFill>
              <a:srgbClr val="FFFFFF"/>
            </a:solidFill>
            <a:ln w="57150" cap="sq">
              <a:solidFill>
                <a:srgbClr val="CC5A5A"/>
              </a:solidFill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258522" cy="7280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14052" y="3913819"/>
            <a:ext cx="4459322" cy="1263811"/>
            <a:chOff x="0" y="0"/>
            <a:chExt cx="2258522" cy="6709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" name="Freeform 6"/>
            <p:cNvSpPr/>
            <p:nvPr/>
          </p:nvSpPr>
          <p:spPr>
            <a:xfrm>
              <a:off x="0" y="0"/>
              <a:ext cx="2258522" cy="670900"/>
            </a:xfrm>
            <a:custGeom>
              <a:avLst/>
              <a:gdLst/>
              <a:ahLst/>
              <a:cxnLst/>
              <a:rect l="l" t="t" r="r" b="b"/>
              <a:pathLst>
                <a:path w="2258522" h="670900">
                  <a:moveTo>
                    <a:pt x="12131" y="0"/>
                  </a:moveTo>
                  <a:lnTo>
                    <a:pt x="2246391" y="0"/>
                  </a:lnTo>
                  <a:cubicBezTo>
                    <a:pt x="2253091" y="0"/>
                    <a:pt x="2258522" y="5431"/>
                    <a:pt x="2258522" y="12131"/>
                  </a:cubicBezTo>
                  <a:lnTo>
                    <a:pt x="2258522" y="658769"/>
                  </a:lnTo>
                  <a:cubicBezTo>
                    <a:pt x="2258522" y="665469"/>
                    <a:pt x="2253091" y="670900"/>
                    <a:pt x="2246391" y="670900"/>
                  </a:cubicBezTo>
                  <a:lnTo>
                    <a:pt x="12131" y="670900"/>
                  </a:lnTo>
                  <a:cubicBezTo>
                    <a:pt x="8914" y="670900"/>
                    <a:pt x="5828" y="669622"/>
                    <a:pt x="3553" y="667347"/>
                  </a:cubicBezTo>
                  <a:cubicBezTo>
                    <a:pt x="1278" y="665072"/>
                    <a:pt x="0" y="661987"/>
                    <a:pt x="0" y="658769"/>
                  </a:cubicBezTo>
                  <a:lnTo>
                    <a:pt x="0" y="12131"/>
                  </a:lnTo>
                  <a:cubicBezTo>
                    <a:pt x="0" y="8914"/>
                    <a:pt x="1278" y="5828"/>
                    <a:pt x="3553" y="3553"/>
                  </a:cubicBezTo>
                  <a:cubicBezTo>
                    <a:pt x="5828" y="1278"/>
                    <a:pt x="8914" y="0"/>
                    <a:pt x="12131" y="0"/>
                  </a:cubicBezTo>
                  <a:close/>
                </a:path>
              </a:pathLst>
            </a:custGeom>
            <a:solidFill>
              <a:srgbClr val="FFFFFF"/>
            </a:solidFill>
            <a:ln w="57150" cap="sq">
              <a:solidFill>
                <a:srgbClr val="A1B4A2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258522" cy="7280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461833" y="2112933"/>
            <a:ext cx="4634849" cy="1263811"/>
            <a:chOff x="0" y="0"/>
            <a:chExt cx="2258522" cy="6709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9" name="Freeform 9"/>
            <p:cNvSpPr/>
            <p:nvPr/>
          </p:nvSpPr>
          <p:spPr>
            <a:xfrm>
              <a:off x="0" y="0"/>
              <a:ext cx="2258522" cy="670900"/>
            </a:xfrm>
            <a:custGeom>
              <a:avLst/>
              <a:gdLst/>
              <a:ahLst/>
              <a:cxnLst/>
              <a:rect l="l" t="t" r="r" b="b"/>
              <a:pathLst>
                <a:path w="2258522" h="670900">
                  <a:moveTo>
                    <a:pt x="12131" y="0"/>
                  </a:moveTo>
                  <a:lnTo>
                    <a:pt x="2246391" y="0"/>
                  </a:lnTo>
                  <a:cubicBezTo>
                    <a:pt x="2253091" y="0"/>
                    <a:pt x="2258522" y="5431"/>
                    <a:pt x="2258522" y="12131"/>
                  </a:cubicBezTo>
                  <a:lnTo>
                    <a:pt x="2258522" y="658769"/>
                  </a:lnTo>
                  <a:cubicBezTo>
                    <a:pt x="2258522" y="665469"/>
                    <a:pt x="2253091" y="670900"/>
                    <a:pt x="2246391" y="670900"/>
                  </a:cubicBezTo>
                  <a:lnTo>
                    <a:pt x="12131" y="670900"/>
                  </a:lnTo>
                  <a:cubicBezTo>
                    <a:pt x="8914" y="670900"/>
                    <a:pt x="5828" y="669622"/>
                    <a:pt x="3553" y="667347"/>
                  </a:cubicBezTo>
                  <a:cubicBezTo>
                    <a:pt x="1278" y="665072"/>
                    <a:pt x="0" y="661987"/>
                    <a:pt x="0" y="658769"/>
                  </a:cubicBezTo>
                  <a:lnTo>
                    <a:pt x="0" y="12131"/>
                  </a:lnTo>
                  <a:cubicBezTo>
                    <a:pt x="0" y="8914"/>
                    <a:pt x="1278" y="5828"/>
                    <a:pt x="3553" y="3553"/>
                  </a:cubicBezTo>
                  <a:cubicBezTo>
                    <a:pt x="5828" y="1278"/>
                    <a:pt x="8914" y="0"/>
                    <a:pt x="12131" y="0"/>
                  </a:cubicBezTo>
                  <a:close/>
                </a:path>
              </a:pathLst>
            </a:custGeom>
            <a:solidFill>
              <a:srgbClr val="FFFFFF"/>
            </a:solidFill>
            <a:ln w="57150" cap="sq">
              <a:solidFill>
                <a:srgbClr val="D9B98B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2258522" cy="7280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031343" y="3913819"/>
            <a:ext cx="4254500" cy="1263811"/>
            <a:chOff x="0" y="0"/>
            <a:chExt cx="2258522" cy="6709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2" name="Freeform 12"/>
            <p:cNvSpPr/>
            <p:nvPr/>
          </p:nvSpPr>
          <p:spPr>
            <a:xfrm>
              <a:off x="0" y="0"/>
              <a:ext cx="2258522" cy="670900"/>
            </a:xfrm>
            <a:custGeom>
              <a:avLst/>
              <a:gdLst/>
              <a:ahLst/>
              <a:cxnLst/>
              <a:rect l="l" t="t" r="r" b="b"/>
              <a:pathLst>
                <a:path w="2258522" h="670900">
                  <a:moveTo>
                    <a:pt x="12131" y="0"/>
                  </a:moveTo>
                  <a:lnTo>
                    <a:pt x="2246391" y="0"/>
                  </a:lnTo>
                  <a:cubicBezTo>
                    <a:pt x="2253091" y="0"/>
                    <a:pt x="2258522" y="5431"/>
                    <a:pt x="2258522" y="12131"/>
                  </a:cubicBezTo>
                  <a:lnTo>
                    <a:pt x="2258522" y="658769"/>
                  </a:lnTo>
                  <a:cubicBezTo>
                    <a:pt x="2258522" y="665469"/>
                    <a:pt x="2253091" y="670900"/>
                    <a:pt x="2246391" y="670900"/>
                  </a:cubicBezTo>
                  <a:lnTo>
                    <a:pt x="12131" y="670900"/>
                  </a:lnTo>
                  <a:cubicBezTo>
                    <a:pt x="8914" y="670900"/>
                    <a:pt x="5828" y="669622"/>
                    <a:pt x="3553" y="667347"/>
                  </a:cubicBezTo>
                  <a:cubicBezTo>
                    <a:pt x="1278" y="665072"/>
                    <a:pt x="0" y="661987"/>
                    <a:pt x="0" y="658769"/>
                  </a:cubicBezTo>
                  <a:lnTo>
                    <a:pt x="0" y="12131"/>
                  </a:lnTo>
                  <a:cubicBezTo>
                    <a:pt x="0" y="8914"/>
                    <a:pt x="1278" y="5828"/>
                    <a:pt x="3553" y="3553"/>
                  </a:cubicBezTo>
                  <a:cubicBezTo>
                    <a:pt x="5828" y="1278"/>
                    <a:pt x="8914" y="0"/>
                    <a:pt x="12131" y="0"/>
                  </a:cubicBezTo>
                  <a:close/>
                </a:path>
              </a:pathLst>
            </a:custGeom>
            <a:solidFill>
              <a:srgbClr val="FFFFFF"/>
            </a:solidFill>
            <a:ln w="57150" cap="sq">
              <a:solidFill>
                <a:srgbClr val="7DA2A9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2258522" cy="7280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23686" y="2389249"/>
            <a:ext cx="711177" cy="711177"/>
            <a:chOff x="0" y="0"/>
            <a:chExt cx="377532" cy="37753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77532" cy="377532"/>
            </a:xfrm>
            <a:custGeom>
              <a:avLst/>
              <a:gdLst/>
              <a:ahLst/>
              <a:cxnLst/>
              <a:rect l="l" t="t" r="r" b="b"/>
              <a:pathLst>
                <a:path w="377532" h="377532">
                  <a:moveTo>
                    <a:pt x="72574" y="0"/>
                  </a:moveTo>
                  <a:lnTo>
                    <a:pt x="304958" y="0"/>
                  </a:lnTo>
                  <a:cubicBezTo>
                    <a:pt x="324206" y="0"/>
                    <a:pt x="342665" y="7646"/>
                    <a:pt x="356276" y="21256"/>
                  </a:cubicBezTo>
                  <a:cubicBezTo>
                    <a:pt x="369886" y="34867"/>
                    <a:pt x="377532" y="53326"/>
                    <a:pt x="377532" y="72574"/>
                  </a:cubicBezTo>
                  <a:lnTo>
                    <a:pt x="377532" y="304958"/>
                  </a:lnTo>
                  <a:cubicBezTo>
                    <a:pt x="377532" y="324206"/>
                    <a:pt x="369886" y="342665"/>
                    <a:pt x="356276" y="356276"/>
                  </a:cubicBezTo>
                  <a:cubicBezTo>
                    <a:pt x="342665" y="369886"/>
                    <a:pt x="324206" y="377532"/>
                    <a:pt x="304958" y="377532"/>
                  </a:cubicBezTo>
                  <a:lnTo>
                    <a:pt x="72574" y="377532"/>
                  </a:lnTo>
                  <a:cubicBezTo>
                    <a:pt x="53326" y="377532"/>
                    <a:pt x="34867" y="369886"/>
                    <a:pt x="21256" y="356276"/>
                  </a:cubicBezTo>
                  <a:cubicBezTo>
                    <a:pt x="7646" y="342665"/>
                    <a:pt x="0" y="324206"/>
                    <a:pt x="0" y="304958"/>
                  </a:cubicBezTo>
                  <a:lnTo>
                    <a:pt x="0" y="72574"/>
                  </a:lnTo>
                  <a:cubicBezTo>
                    <a:pt x="0" y="53326"/>
                    <a:pt x="7646" y="34867"/>
                    <a:pt x="21256" y="21256"/>
                  </a:cubicBezTo>
                  <a:cubicBezTo>
                    <a:pt x="34867" y="7646"/>
                    <a:pt x="53326" y="0"/>
                    <a:pt x="72574" y="0"/>
                  </a:cubicBezTo>
                  <a:close/>
                </a:path>
              </a:pathLst>
            </a:custGeom>
            <a:solidFill>
              <a:srgbClr val="CC5A5A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377532" cy="434682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222093" y="4190136"/>
            <a:ext cx="711177" cy="711177"/>
            <a:chOff x="0" y="0"/>
            <a:chExt cx="377532" cy="37753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77532" cy="377532"/>
            </a:xfrm>
            <a:custGeom>
              <a:avLst/>
              <a:gdLst/>
              <a:ahLst/>
              <a:cxnLst/>
              <a:rect l="l" t="t" r="r" b="b"/>
              <a:pathLst>
                <a:path w="377532" h="377532">
                  <a:moveTo>
                    <a:pt x="72574" y="0"/>
                  </a:moveTo>
                  <a:lnTo>
                    <a:pt x="304958" y="0"/>
                  </a:lnTo>
                  <a:cubicBezTo>
                    <a:pt x="324206" y="0"/>
                    <a:pt x="342665" y="7646"/>
                    <a:pt x="356276" y="21256"/>
                  </a:cubicBezTo>
                  <a:cubicBezTo>
                    <a:pt x="369886" y="34867"/>
                    <a:pt x="377532" y="53326"/>
                    <a:pt x="377532" y="72574"/>
                  </a:cubicBezTo>
                  <a:lnTo>
                    <a:pt x="377532" y="304958"/>
                  </a:lnTo>
                  <a:cubicBezTo>
                    <a:pt x="377532" y="324206"/>
                    <a:pt x="369886" y="342665"/>
                    <a:pt x="356276" y="356276"/>
                  </a:cubicBezTo>
                  <a:cubicBezTo>
                    <a:pt x="342665" y="369886"/>
                    <a:pt x="324206" y="377532"/>
                    <a:pt x="304958" y="377532"/>
                  </a:cubicBezTo>
                  <a:lnTo>
                    <a:pt x="72574" y="377532"/>
                  </a:lnTo>
                  <a:cubicBezTo>
                    <a:pt x="53326" y="377532"/>
                    <a:pt x="34867" y="369886"/>
                    <a:pt x="21256" y="356276"/>
                  </a:cubicBezTo>
                  <a:cubicBezTo>
                    <a:pt x="7646" y="342665"/>
                    <a:pt x="0" y="324206"/>
                    <a:pt x="0" y="304958"/>
                  </a:cubicBezTo>
                  <a:lnTo>
                    <a:pt x="0" y="72574"/>
                  </a:lnTo>
                  <a:cubicBezTo>
                    <a:pt x="0" y="53326"/>
                    <a:pt x="7646" y="34867"/>
                    <a:pt x="21256" y="21256"/>
                  </a:cubicBezTo>
                  <a:cubicBezTo>
                    <a:pt x="34867" y="7646"/>
                    <a:pt x="53326" y="0"/>
                    <a:pt x="72574" y="0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377532" cy="434682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665054" y="2389249"/>
            <a:ext cx="711177" cy="711177"/>
            <a:chOff x="0" y="0"/>
            <a:chExt cx="377532" cy="37753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77532" cy="377532"/>
            </a:xfrm>
            <a:custGeom>
              <a:avLst/>
              <a:gdLst/>
              <a:ahLst/>
              <a:cxnLst/>
              <a:rect l="l" t="t" r="r" b="b"/>
              <a:pathLst>
                <a:path w="377532" h="377532">
                  <a:moveTo>
                    <a:pt x="72574" y="0"/>
                  </a:moveTo>
                  <a:lnTo>
                    <a:pt x="304958" y="0"/>
                  </a:lnTo>
                  <a:cubicBezTo>
                    <a:pt x="324206" y="0"/>
                    <a:pt x="342665" y="7646"/>
                    <a:pt x="356276" y="21256"/>
                  </a:cubicBezTo>
                  <a:cubicBezTo>
                    <a:pt x="369886" y="34867"/>
                    <a:pt x="377532" y="53326"/>
                    <a:pt x="377532" y="72574"/>
                  </a:cubicBezTo>
                  <a:lnTo>
                    <a:pt x="377532" y="304958"/>
                  </a:lnTo>
                  <a:cubicBezTo>
                    <a:pt x="377532" y="324206"/>
                    <a:pt x="369886" y="342665"/>
                    <a:pt x="356276" y="356276"/>
                  </a:cubicBezTo>
                  <a:cubicBezTo>
                    <a:pt x="342665" y="369886"/>
                    <a:pt x="324206" y="377532"/>
                    <a:pt x="304958" y="377532"/>
                  </a:cubicBezTo>
                  <a:lnTo>
                    <a:pt x="72574" y="377532"/>
                  </a:lnTo>
                  <a:cubicBezTo>
                    <a:pt x="53326" y="377532"/>
                    <a:pt x="34867" y="369886"/>
                    <a:pt x="21256" y="356276"/>
                  </a:cubicBezTo>
                  <a:cubicBezTo>
                    <a:pt x="7646" y="342665"/>
                    <a:pt x="0" y="324206"/>
                    <a:pt x="0" y="304958"/>
                  </a:cubicBezTo>
                  <a:lnTo>
                    <a:pt x="0" y="72574"/>
                  </a:lnTo>
                  <a:cubicBezTo>
                    <a:pt x="0" y="53326"/>
                    <a:pt x="7646" y="34867"/>
                    <a:pt x="21256" y="21256"/>
                  </a:cubicBezTo>
                  <a:cubicBezTo>
                    <a:pt x="34867" y="7646"/>
                    <a:pt x="53326" y="0"/>
                    <a:pt x="72574" y="0"/>
                  </a:cubicBezTo>
                  <a:close/>
                </a:path>
              </a:pathLst>
            </a:custGeom>
            <a:solidFill>
              <a:srgbClr val="D9B98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377532" cy="434682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234563" y="4190136"/>
            <a:ext cx="711177" cy="711177"/>
            <a:chOff x="0" y="0"/>
            <a:chExt cx="377532" cy="37753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77532" cy="377532"/>
            </a:xfrm>
            <a:custGeom>
              <a:avLst/>
              <a:gdLst/>
              <a:ahLst/>
              <a:cxnLst/>
              <a:rect l="l" t="t" r="r" b="b"/>
              <a:pathLst>
                <a:path w="377532" h="377532">
                  <a:moveTo>
                    <a:pt x="72574" y="0"/>
                  </a:moveTo>
                  <a:lnTo>
                    <a:pt x="304958" y="0"/>
                  </a:lnTo>
                  <a:cubicBezTo>
                    <a:pt x="324206" y="0"/>
                    <a:pt x="342665" y="7646"/>
                    <a:pt x="356276" y="21256"/>
                  </a:cubicBezTo>
                  <a:cubicBezTo>
                    <a:pt x="369886" y="34867"/>
                    <a:pt x="377532" y="53326"/>
                    <a:pt x="377532" y="72574"/>
                  </a:cubicBezTo>
                  <a:lnTo>
                    <a:pt x="377532" y="304958"/>
                  </a:lnTo>
                  <a:cubicBezTo>
                    <a:pt x="377532" y="324206"/>
                    <a:pt x="369886" y="342665"/>
                    <a:pt x="356276" y="356276"/>
                  </a:cubicBezTo>
                  <a:cubicBezTo>
                    <a:pt x="342665" y="369886"/>
                    <a:pt x="324206" y="377532"/>
                    <a:pt x="304958" y="377532"/>
                  </a:cubicBezTo>
                  <a:lnTo>
                    <a:pt x="72574" y="377532"/>
                  </a:lnTo>
                  <a:cubicBezTo>
                    <a:pt x="53326" y="377532"/>
                    <a:pt x="34867" y="369886"/>
                    <a:pt x="21256" y="356276"/>
                  </a:cubicBezTo>
                  <a:cubicBezTo>
                    <a:pt x="7646" y="342665"/>
                    <a:pt x="0" y="324206"/>
                    <a:pt x="0" y="304958"/>
                  </a:cubicBezTo>
                  <a:lnTo>
                    <a:pt x="0" y="72574"/>
                  </a:lnTo>
                  <a:cubicBezTo>
                    <a:pt x="0" y="53326"/>
                    <a:pt x="7646" y="34867"/>
                    <a:pt x="21256" y="21256"/>
                  </a:cubicBezTo>
                  <a:cubicBezTo>
                    <a:pt x="34867" y="7646"/>
                    <a:pt x="53326" y="0"/>
                    <a:pt x="72574" y="0"/>
                  </a:cubicBezTo>
                  <a:close/>
                </a:path>
              </a:pathLst>
            </a:custGeom>
            <a:solidFill>
              <a:srgbClr val="7DA2A9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377532" cy="434682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26" name="Group 26"/>
          <p:cNvGrpSpPr/>
          <p:nvPr/>
        </p:nvGrpSpPr>
        <p:grpSpPr>
          <a:xfrm rot="5400000">
            <a:off x="1861444" y="2592315"/>
            <a:ext cx="459439" cy="305044"/>
            <a:chOff x="0" y="0"/>
            <a:chExt cx="812800" cy="539657"/>
          </a:xfrm>
        </p:grpSpPr>
        <p:sp>
          <p:nvSpPr>
            <p:cNvPr id="27" name="Freeform 27"/>
            <p:cNvSpPr/>
            <p:nvPr/>
          </p:nvSpPr>
          <p:spPr>
            <a:xfrm>
              <a:off x="56307" y="56032"/>
              <a:ext cx="700187" cy="483625"/>
            </a:xfrm>
            <a:custGeom>
              <a:avLst/>
              <a:gdLst/>
              <a:ahLst/>
              <a:cxnLst/>
              <a:rect l="l" t="t" r="r" b="b"/>
              <a:pathLst>
                <a:path w="700187" h="483625">
                  <a:moveTo>
                    <a:pt x="417672" y="33706"/>
                  </a:moveTo>
                  <a:lnTo>
                    <a:pt x="688914" y="393887"/>
                  </a:lnTo>
                  <a:cubicBezTo>
                    <a:pt x="701693" y="410856"/>
                    <a:pt x="703777" y="433593"/>
                    <a:pt x="694295" y="452602"/>
                  </a:cubicBezTo>
                  <a:cubicBezTo>
                    <a:pt x="684814" y="471612"/>
                    <a:pt x="665397" y="483625"/>
                    <a:pt x="644154" y="483625"/>
                  </a:cubicBezTo>
                  <a:lnTo>
                    <a:pt x="56032" y="483625"/>
                  </a:lnTo>
                  <a:cubicBezTo>
                    <a:pt x="34789" y="483625"/>
                    <a:pt x="15372" y="471612"/>
                    <a:pt x="5891" y="452602"/>
                  </a:cubicBezTo>
                  <a:cubicBezTo>
                    <a:pt x="-3591" y="433593"/>
                    <a:pt x="-1507" y="410856"/>
                    <a:pt x="11272" y="393887"/>
                  </a:cubicBezTo>
                  <a:lnTo>
                    <a:pt x="282514" y="33706"/>
                  </a:lnTo>
                  <a:cubicBezTo>
                    <a:pt x="298497" y="12482"/>
                    <a:pt x="323523" y="0"/>
                    <a:pt x="350093" y="0"/>
                  </a:cubicBezTo>
                  <a:cubicBezTo>
                    <a:pt x="376663" y="0"/>
                    <a:pt x="401689" y="12482"/>
                    <a:pt x="417672" y="33706"/>
                  </a:cubicBezTo>
                  <a:close/>
                </a:path>
              </a:pathLst>
            </a:custGeom>
            <a:solidFill>
              <a:srgbClr val="CC5A5A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27000" y="193405"/>
              <a:ext cx="558800" cy="30770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29" name="Group 29"/>
          <p:cNvGrpSpPr/>
          <p:nvPr/>
        </p:nvGrpSpPr>
        <p:grpSpPr>
          <a:xfrm rot="5400000">
            <a:off x="2759852" y="4393202"/>
            <a:ext cx="459439" cy="305044"/>
            <a:chOff x="0" y="0"/>
            <a:chExt cx="812800" cy="539657"/>
          </a:xfrm>
        </p:grpSpPr>
        <p:sp>
          <p:nvSpPr>
            <p:cNvPr id="30" name="Freeform 30"/>
            <p:cNvSpPr/>
            <p:nvPr/>
          </p:nvSpPr>
          <p:spPr>
            <a:xfrm>
              <a:off x="56307" y="56032"/>
              <a:ext cx="700187" cy="483625"/>
            </a:xfrm>
            <a:custGeom>
              <a:avLst/>
              <a:gdLst/>
              <a:ahLst/>
              <a:cxnLst/>
              <a:rect l="l" t="t" r="r" b="b"/>
              <a:pathLst>
                <a:path w="700187" h="483625">
                  <a:moveTo>
                    <a:pt x="417672" y="33706"/>
                  </a:moveTo>
                  <a:lnTo>
                    <a:pt x="688914" y="393887"/>
                  </a:lnTo>
                  <a:cubicBezTo>
                    <a:pt x="701693" y="410856"/>
                    <a:pt x="703777" y="433593"/>
                    <a:pt x="694295" y="452602"/>
                  </a:cubicBezTo>
                  <a:cubicBezTo>
                    <a:pt x="684814" y="471612"/>
                    <a:pt x="665397" y="483625"/>
                    <a:pt x="644154" y="483625"/>
                  </a:cubicBezTo>
                  <a:lnTo>
                    <a:pt x="56032" y="483625"/>
                  </a:lnTo>
                  <a:cubicBezTo>
                    <a:pt x="34789" y="483625"/>
                    <a:pt x="15372" y="471612"/>
                    <a:pt x="5891" y="452602"/>
                  </a:cubicBezTo>
                  <a:cubicBezTo>
                    <a:pt x="-3591" y="433593"/>
                    <a:pt x="-1507" y="410856"/>
                    <a:pt x="11272" y="393887"/>
                  </a:cubicBezTo>
                  <a:lnTo>
                    <a:pt x="282514" y="33706"/>
                  </a:lnTo>
                  <a:cubicBezTo>
                    <a:pt x="298497" y="12482"/>
                    <a:pt x="323523" y="0"/>
                    <a:pt x="350093" y="0"/>
                  </a:cubicBezTo>
                  <a:cubicBezTo>
                    <a:pt x="376663" y="0"/>
                    <a:pt x="401689" y="12482"/>
                    <a:pt x="417672" y="33706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27000" y="193405"/>
              <a:ext cx="558800" cy="30770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32" name="Group 32"/>
          <p:cNvGrpSpPr/>
          <p:nvPr/>
        </p:nvGrpSpPr>
        <p:grpSpPr>
          <a:xfrm rot="5400000">
            <a:off x="7202812" y="2592315"/>
            <a:ext cx="459439" cy="305044"/>
            <a:chOff x="0" y="0"/>
            <a:chExt cx="812800" cy="539657"/>
          </a:xfrm>
        </p:grpSpPr>
        <p:sp>
          <p:nvSpPr>
            <p:cNvPr id="33" name="Freeform 33"/>
            <p:cNvSpPr/>
            <p:nvPr/>
          </p:nvSpPr>
          <p:spPr>
            <a:xfrm>
              <a:off x="56307" y="56032"/>
              <a:ext cx="700187" cy="483625"/>
            </a:xfrm>
            <a:custGeom>
              <a:avLst/>
              <a:gdLst/>
              <a:ahLst/>
              <a:cxnLst/>
              <a:rect l="l" t="t" r="r" b="b"/>
              <a:pathLst>
                <a:path w="700187" h="483625">
                  <a:moveTo>
                    <a:pt x="417672" y="33706"/>
                  </a:moveTo>
                  <a:lnTo>
                    <a:pt x="688914" y="393887"/>
                  </a:lnTo>
                  <a:cubicBezTo>
                    <a:pt x="701693" y="410856"/>
                    <a:pt x="703777" y="433593"/>
                    <a:pt x="694295" y="452602"/>
                  </a:cubicBezTo>
                  <a:cubicBezTo>
                    <a:pt x="684814" y="471612"/>
                    <a:pt x="665397" y="483625"/>
                    <a:pt x="644154" y="483625"/>
                  </a:cubicBezTo>
                  <a:lnTo>
                    <a:pt x="56032" y="483625"/>
                  </a:lnTo>
                  <a:cubicBezTo>
                    <a:pt x="34789" y="483625"/>
                    <a:pt x="15372" y="471612"/>
                    <a:pt x="5891" y="452602"/>
                  </a:cubicBezTo>
                  <a:cubicBezTo>
                    <a:pt x="-3591" y="433593"/>
                    <a:pt x="-1507" y="410856"/>
                    <a:pt x="11272" y="393887"/>
                  </a:cubicBezTo>
                  <a:lnTo>
                    <a:pt x="282514" y="33706"/>
                  </a:lnTo>
                  <a:cubicBezTo>
                    <a:pt x="298497" y="12482"/>
                    <a:pt x="323523" y="0"/>
                    <a:pt x="350093" y="0"/>
                  </a:cubicBezTo>
                  <a:cubicBezTo>
                    <a:pt x="376663" y="0"/>
                    <a:pt x="401689" y="12482"/>
                    <a:pt x="417672" y="33706"/>
                  </a:cubicBezTo>
                  <a:close/>
                </a:path>
              </a:pathLst>
            </a:custGeom>
            <a:solidFill>
              <a:srgbClr val="D9B98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127000" y="193405"/>
              <a:ext cx="558800" cy="30770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grpSp>
        <p:nvGrpSpPr>
          <p:cNvPr id="35" name="Group 35"/>
          <p:cNvGrpSpPr/>
          <p:nvPr/>
        </p:nvGrpSpPr>
        <p:grpSpPr>
          <a:xfrm rot="5400000">
            <a:off x="7772322" y="4393202"/>
            <a:ext cx="459439" cy="305044"/>
            <a:chOff x="0" y="0"/>
            <a:chExt cx="812800" cy="539657"/>
          </a:xfrm>
        </p:grpSpPr>
        <p:sp>
          <p:nvSpPr>
            <p:cNvPr id="36" name="Freeform 36"/>
            <p:cNvSpPr/>
            <p:nvPr/>
          </p:nvSpPr>
          <p:spPr>
            <a:xfrm>
              <a:off x="56307" y="56032"/>
              <a:ext cx="700187" cy="483625"/>
            </a:xfrm>
            <a:custGeom>
              <a:avLst/>
              <a:gdLst/>
              <a:ahLst/>
              <a:cxnLst/>
              <a:rect l="l" t="t" r="r" b="b"/>
              <a:pathLst>
                <a:path w="700187" h="483625">
                  <a:moveTo>
                    <a:pt x="417672" y="33706"/>
                  </a:moveTo>
                  <a:lnTo>
                    <a:pt x="688914" y="393887"/>
                  </a:lnTo>
                  <a:cubicBezTo>
                    <a:pt x="701693" y="410856"/>
                    <a:pt x="703777" y="433593"/>
                    <a:pt x="694295" y="452602"/>
                  </a:cubicBezTo>
                  <a:cubicBezTo>
                    <a:pt x="684814" y="471612"/>
                    <a:pt x="665397" y="483625"/>
                    <a:pt x="644154" y="483625"/>
                  </a:cubicBezTo>
                  <a:lnTo>
                    <a:pt x="56032" y="483625"/>
                  </a:lnTo>
                  <a:cubicBezTo>
                    <a:pt x="34789" y="483625"/>
                    <a:pt x="15372" y="471612"/>
                    <a:pt x="5891" y="452602"/>
                  </a:cubicBezTo>
                  <a:cubicBezTo>
                    <a:pt x="-3591" y="433593"/>
                    <a:pt x="-1507" y="410856"/>
                    <a:pt x="11272" y="393887"/>
                  </a:cubicBezTo>
                  <a:lnTo>
                    <a:pt x="282514" y="33706"/>
                  </a:lnTo>
                  <a:cubicBezTo>
                    <a:pt x="298497" y="12482"/>
                    <a:pt x="323523" y="0"/>
                    <a:pt x="350093" y="0"/>
                  </a:cubicBezTo>
                  <a:cubicBezTo>
                    <a:pt x="376663" y="0"/>
                    <a:pt x="401689" y="12482"/>
                    <a:pt x="417672" y="33706"/>
                  </a:cubicBezTo>
                  <a:close/>
                </a:path>
              </a:pathLst>
            </a:custGeom>
            <a:solidFill>
              <a:srgbClr val="7DA2A9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127000" y="193405"/>
              <a:ext cx="558800" cy="30770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 dirty="0"/>
            </a:p>
          </p:txBody>
        </p:sp>
      </p:grpSp>
      <p:sp>
        <p:nvSpPr>
          <p:cNvPr id="38" name="Freeform 38"/>
          <p:cNvSpPr/>
          <p:nvPr/>
        </p:nvSpPr>
        <p:spPr>
          <a:xfrm>
            <a:off x="1405780" y="2525251"/>
            <a:ext cx="546989" cy="406537"/>
          </a:xfrm>
          <a:custGeom>
            <a:avLst/>
            <a:gdLst/>
            <a:ahLst/>
            <a:cxnLst/>
            <a:rect l="l" t="t" r="r" b="b"/>
            <a:pathLst>
              <a:path w="820483" h="609806">
                <a:moveTo>
                  <a:pt x="0" y="0"/>
                </a:moveTo>
                <a:lnTo>
                  <a:pt x="820483" y="0"/>
                </a:lnTo>
                <a:lnTo>
                  <a:pt x="820483" y="609806"/>
                </a:lnTo>
                <a:lnTo>
                  <a:pt x="0" y="6098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39" name="Freeform 39"/>
          <p:cNvSpPr/>
          <p:nvPr/>
        </p:nvSpPr>
        <p:spPr>
          <a:xfrm>
            <a:off x="6797973" y="2503819"/>
            <a:ext cx="482037" cy="482037"/>
          </a:xfrm>
          <a:custGeom>
            <a:avLst/>
            <a:gdLst/>
            <a:ahLst/>
            <a:cxnLst/>
            <a:rect l="l" t="t" r="r" b="b"/>
            <a:pathLst>
              <a:path w="723056" h="723056">
                <a:moveTo>
                  <a:pt x="0" y="0"/>
                </a:moveTo>
                <a:lnTo>
                  <a:pt x="723056" y="0"/>
                </a:lnTo>
                <a:lnTo>
                  <a:pt x="723056" y="723056"/>
                </a:lnTo>
                <a:lnTo>
                  <a:pt x="0" y="7230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44" name="TextBox 44"/>
          <p:cNvSpPr txBox="1"/>
          <p:nvPr/>
        </p:nvSpPr>
        <p:spPr>
          <a:xfrm>
            <a:off x="5172785" y="2197005"/>
            <a:ext cx="300697" cy="24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46"/>
              </a:lnSpc>
            </a:pPr>
            <a:r>
              <a:rPr lang="en-US" sz="1533" b="1" dirty="0">
                <a:solidFill>
                  <a:srgbClr val="CC5A5A"/>
                </a:solidFill>
                <a:latin typeface="Lato Bold"/>
                <a:ea typeface="Lato Bold"/>
                <a:cs typeface="Lato Bold"/>
                <a:sym typeface="Lato Bold"/>
              </a:rPr>
              <a:t>01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5804251" y="4044508"/>
            <a:ext cx="300697" cy="24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46"/>
              </a:lnSpc>
            </a:pPr>
            <a:r>
              <a:rPr lang="en-US" sz="1533" b="1" dirty="0">
                <a:solidFill>
                  <a:srgbClr val="A1B4A2"/>
                </a:solidFill>
                <a:latin typeface="Lato Bold"/>
                <a:ea typeface="Lato Bold"/>
                <a:cs typeface="Lato Bold"/>
                <a:sym typeface="Lato Bold"/>
              </a:rPr>
              <a:t>03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0243585" y="2249265"/>
            <a:ext cx="300697" cy="24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46"/>
              </a:lnSpc>
            </a:pPr>
            <a:r>
              <a:rPr lang="en-US" sz="1533" b="1" dirty="0">
                <a:solidFill>
                  <a:srgbClr val="D9B98B"/>
                </a:solidFill>
                <a:latin typeface="Lato Bold"/>
                <a:ea typeface="Lato Bold"/>
                <a:cs typeface="Lato Bold"/>
                <a:sym typeface="Lato Bold"/>
              </a:rPr>
              <a:t>02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0814843" y="4044508"/>
            <a:ext cx="300697" cy="24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46"/>
              </a:lnSpc>
            </a:pPr>
            <a:r>
              <a:rPr lang="en-US" sz="1533" b="1" dirty="0">
                <a:solidFill>
                  <a:srgbClr val="7DA2A9"/>
                </a:solidFill>
                <a:latin typeface="Lato Bold"/>
                <a:ea typeface="Lato Bold"/>
                <a:cs typeface="Lato Bold"/>
                <a:sym typeface="Lato Bold"/>
              </a:rPr>
              <a:t>04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7693004" y="2334436"/>
            <a:ext cx="2226731" cy="24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46"/>
              </a:lnSpc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/>
                <a:ea typeface="Lato Bold"/>
                <a:cs typeface="Lato Bold"/>
                <a:sym typeface="Lato Bold"/>
              </a:rPr>
              <a:t>User-Friendly Interface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247162" y="4135322"/>
            <a:ext cx="2373972" cy="2467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46"/>
              </a:lnSpc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/>
                <a:ea typeface="Lato Bold"/>
                <a:cs typeface="Lato Bold"/>
                <a:sym typeface="Lato Bold"/>
              </a:rPr>
              <a:t>Visual Menu With Images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8264390" y="4135322"/>
            <a:ext cx="2490266" cy="2467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46"/>
              </a:lnSpc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/>
                <a:ea typeface="Lato Bold"/>
                <a:cs typeface="Lato Bold"/>
                <a:sym typeface="Lato Bold"/>
              </a:rPr>
              <a:t>Easy Menu Management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2353513" y="2696769"/>
            <a:ext cx="2730500" cy="414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</a:pPr>
            <a:r>
              <a:rPr lang="en-US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Presents classic dishes in a modern digital style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7693004" y="2696769"/>
            <a:ext cx="2730500" cy="414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ea typeface="Lato"/>
                <a:cs typeface="Lato"/>
                <a:sym typeface="Lato"/>
              </a:rPr>
              <a:t>Easy menu browsing with smooth navigation</a:t>
            </a:r>
            <a:r>
              <a:rPr lang="en-US" sz="1300" dirty="0">
                <a:solidFill>
                  <a:srgbClr val="5F607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247161" y="4497655"/>
            <a:ext cx="2730500" cy="414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Shows food items with clear photos and details.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8264390" y="4497655"/>
            <a:ext cx="2730500" cy="414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ea typeface="Lato"/>
                <a:cs typeface="Lato"/>
                <a:sym typeface="Lato"/>
              </a:rPr>
              <a:t>Admin can update items quickly and easily.</a:t>
            </a:r>
          </a:p>
        </p:txBody>
      </p:sp>
      <p:sp>
        <p:nvSpPr>
          <p:cNvPr id="55" name="Freeform 55"/>
          <p:cNvSpPr/>
          <p:nvPr/>
        </p:nvSpPr>
        <p:spPr>
          <a:xfrm>
            <a:off x="7361374" y="4316004"/>
            <a:ext cx="488145" cy="488145"/>
          </a:xfrm>
          <a:custGeom>
            <a:avLst/>
            <a:gdLst/>
            <a:ahLst/>
            <a:cxnLst/>
            <a:rect l="l" t="t" r="r" b="b"/>
            <a:pathLst>
              <a:path w="732217" h="732217">
                <a:moveTo>
                  <a:pt x="0" y="0"/>
                </a:moveTo>
                <a:lnTo>
                  <a:pt x="732217" y="0"/>
                </a:lnTo>
                <a:lnTo>
                  <a:pt x="732217" y="732217"/>
                </a:lnTo>
                <a:lnTo>
                  <a:pt x="0" y="73221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4C84C77-9C9D-3F81-7537-F8237C77FBA3}"/>
              </a:ext>
            </a:extLst>
          </p:cNvPr>
          <p:cNvSpPr txBox="1"/>
          <p:nvPr/>
        </p:nvSpPr>
        <p:spPr>
          <a:xfrm>
            <a:off x="2793302" y="488515"/>
            <a:ext cx="6275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Project Overview 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84531192-9164-B2CF-4EE5-2CACC62EF7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936480" y="0"/>
            <a:ext cx="2369820" cy="6858000"/>
          </a:xfrm>
          <a:prstGeom prst="rect">
            <a:avLst/>
          </a:prstGeom>
        </p:spPr>
      </p:pic>
      <p:sp>
        <p:nvSpPr>
          <p:cNvPr id="61" name="TextBox 43">
            <a:extLst>
              <a:ext uri="{FF2B5EF4-FFF2-40B4-BE49-F238E27FC236}">
                <a16:creationId xmlns:a16="http://schemas.microsoft.com/office/drawing/2014/main" id="{21A42B20-1071-98A5-CA75-473C0AF6848D}"/>
              </a:ext>
            </a:extLst>
          </p:cNvPr>
          <p:cNvSpPr txBox="1"/>
          <p:nvPr/>
        </p:nvSpPr>
        <p:spPr>
          <a:xfrm>
            <a:off x="2202320" y="2344730"/>
            <a:ext cx="2935173" cy="2467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46"/>
              </a:lnSpc>
            </a:pPr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Lato Bold"/>
                <a:ea typeface="Lato Bold"/>
                <a:cs typeface="Lato Bold"/>
                <a:sym typeface="Lato Bold"/>
              </a:rPr>
              <a:t>Traditional Restaurant Website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1B617312-E68B-F613-CD61-6BCB749347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-114300" y="-49530"/>
            <a:ext cx="2263140" cy="6957060"/>
          </a:xfrm>
          <a:prstGeom prst="rect">
            <a:avLst/>
          </a:prstGeom>
        </p:spPr>
      </p:pic>
      <p:pic>
        <p:nvPicPr>
          <p:cNvPr id="56" name="Graphic 55" descr="Table setting with solid fill">
            <a:extLst>
              <a:ext uri="{FF2B5EF4-FFF2-40B4-BE49-F238E27FC236}">
                <a16:creationId xmlns:a16="http://schemas.microsoft.com/office/drawing/2014/main" id="{6FA8C054-D6EC-36AA-7470-7A3CF5471E5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264346" y="4239254"/>
            <a:ext cx="612940" cy="61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573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3301356" y="2916467"/>
            <a:ext cx="2129400" cy="1067734"/>
          </a:xfrm>
          <a:custGeom>
            <a:avLst/>
            <a:gdLst/>
            <a:ahLst/>
            <a:cxnLst/>
            <a:rect l="l" t="t" r="r" b="b"/>
            <a:pathLst>
              <a:path w="2271360" h="1138916">
                <a:moveTo>
                  <a:pt x="0" y="0"/>
                </a:moveTo>
                <a:lnTo>
                  <a:pt x="2271359" y="0"/>
                </a:lnTo>
                <a:lnTo>
                  <a:pt x="2271359" y="1138916"/>
                </a:lnTo>
                <a:lnTo>
                  <a:pt x="0" y="11389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99431"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>
            <a:off x="6592329" y="2916467"/>
            <a:ext cx="2129400" cy="1067734"/>
          </a:xfrm>
          <a:custGeom>
            <a:avLst/>
            <a:gdLst/>
            <a:ahLst/>
            <a:cxnLst/>
            <a:rect l="l" t="t" r="r" b="b"/>
            <a:pathLst>
              <a:path w="2271360" h="1138916">
                <a:moveTo>
                  <a:pt x="0" y="0"/>
                </a:moveTo>
                <a:lnTo>
                  <a:pt x="2271359" y="0"/>
                </a:lnTo>
                <a:lnTo>
                  <a:pt x="2271359" y="1138916"/>
                </a:lnTo>
                <a:lnTo>
                  <a:pt x="0" y="11389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b="-99431"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5" name="Freeform 5"/>
          <p:cNvSpPr/>
          <p:nvPr/>
        </p:nvSpPr>
        <p:spPr>
          <a:xfrm flipV="1">
            <a:off x="4951077" y="3985747"/>
            <a:ext cx="2129400" cy="1067734"/>
          </a:xfrm>
          <a:custGeom>
            <a:avLst/>
            <a:gdLst/>
            <a:ahLst/>
            <a:cxnLst/>
            <a:rect l="l" t="t" r="r" b="b"/>
            <a:pathLst>
              <a:path w="2271360" h="1138916">
                <a:moveTo>
                  <a:pt x="0" y="1138916"/>
                </a:moveTo>
                <a:lnTo>
                  <a:pt x="2271360" y="1138916"/>
                </a:lnTo>
                <a:lnTo>
                  <a:pt x="2271360" y="0"/>
                </a:lnTo>
                <a:lnTo>
                  <a:pt x="0" y="0"/>
                </a:lnTo>
                <a:lnTo>
                  <a:pt x="0" y="1138916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b="-99431"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6" name="Freeform 6"/>
          <p:cNvSpPr/>
          <p:nvPr/>
        </p:nvSpPr>
        <p:spPr>
          <a:xfrm flipV="1">
            <a:off x="8241887" y="3985747"/>
            <a:ext cx="2129400" cy="1067734"/>
          </a:xfrm>
          <a:custGeom>
            <a:avLst/>
            <a:gdLst/>
            <a:ahLst/>
            <a:cxnLst/>
            <a:rect l="l" t="t" r="r" b="b"/>
            <a:pathLst>
              <a:path w="2271360" h="1138916">
                <a:moveTo>
                  <a:pt x="0" y="1138916"/>
                </a:moveTo>
                <a:lnTo>
                  <a:pt x="2271360" y="1138916"/>
                </a:lnTo>
                <a:lnTo>
                  <a:pt x="2271360" y="0"/>
                </a:lnTo>
                <a:lnTo>
                  <a:pt x="0" y="0"/>
                </a:lnTo>
                <a:lnTo>
                  <a:pt x="0" y="1138916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b="-99431"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 dirty="0"/>
          </a:p>
        </p:txBody>
      </p:sp>
      <p:grpSp>
        <p:nvGrpSpPr>
          <p:cNvPr id="7" name="Group 7"/>
          <p:cNvGrpSpPr/>
          <p:nvPr/>
        </p:nvGrpSpPr>
        <p:grpSpPr>
          <a:xfrm>
            <a:off x="3781034" y="3396145"/>
            <a:ext cx="1170044" cy="1170044"/>
            <a:chOff x="0" y="0"/>
            <a:chExt cx="6350000" cy="63500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2">
                  <a:lumMod val="50000"/>
                </a:schemeClr>
              </a:solidFill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072007" y="3396145"/>
            <a:ext cx="1170044" cy="1170044"/>
            <a:chOff x="0" y="0"/>
            <a:chExt cx="6350000" cy="63500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2">
                  <a:lumMod val="50000"/>
                </a:schemeClr>
              </a:solidFill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423544" y="3396145"/>
            <a:ext cx="1170044" cy="1170044"/>
            <a:chOff x="0" y="0"/>
            <a:chExt cx="6350000" cy="63500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2">
                  <a:lumMod val="50000"/>
                </a:schemeClr>
              </a:solidFill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712931" y="3396145"/>
            <a:ext cx="1170044" cy="1170044"/>
            <a:chOff x="0" y="0"/>
            <a:chExt cx="6350000" cy="63500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2">
                  <a:lumMod val="50000"/>
                </a:schemeClr>
              </a:solidFill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15" name="AutoShape 15"/>
          <p:cNvSpPr/>
          <p:nvPr/>
        </p:nvSpPr>
        <p:spPr>
          <a:xfrm rot="-5400000">
            <a:off x="4134689" y="4806944"/>
            <a:ext cx="445792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AutoShape 16"/>
          <p:cNvSpPr/>
          <p:nvPr/>
        </p:nvSpPr>
        <p:spPr>
          <a:xfrm rot="5400000">
            <a:off x="5794600" y="3164319"/>
            <a:ext cx="445792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7" name="AutoShape 17"/>
          <p:cNvSpPr/>
          <p:nvPr/>
        </p:nvSpPr>
        <p:spPr>
          <a:xfrm rot="5400000">
            <a:off x="9100798" y="3164319"/>
            <a:ext cx="445792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8" name="AutoShape 18"/>
          <p:cNvSpPr/>
          <p:nvPr/>
        </p:nvSpPr>
        <p:spPr>
          <a:xfrm rot="-5400000">
            <a:off x="7434133" y="4780155"/>
            <a:ext cx="445792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9" name="AutoShape 19"/>
          <p:cNvSpPr/>
          <p:nvPr/>
        </p:nvSpPr>
        <p:spPr>
          <a:xfrm>
            <a:off x="3798303" y="5011980"/>
            <a:ext cx="1152775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20" name="AutoShape 20"/>
          <p:cNvSpPr/>
          <p:nvPr/>
        </p:nvSpPr>
        <p:spPr>
          <a:xfrm rot="-10800000">
            <a:off x="5424003" y="2932493"/>
            <a:ext cx="1152775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21" name="AutoShape 21"/>
          <p:cNvSpPr/>
          <p:nvPr/>
        </p:nvSpPr>
        <p:spPr>
          <a:xfrm rot="-10800000">
            <a:off x="8730201" y="2932493"/>
            <a:ext cx="1152775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22" name="AutoShape 22"/>
          <p:cNvSpPr/>
          <p:nvPr/>
        </p:nvSpPr>
        <p:spPr>
          <a:xfrm>
            <a:off x="7097747" y="5011980"/>
            <a:ext cx="1152775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25" name="TextBox 25"/>
          <p:cNvSpPr txBox="1"/>
          <p:nvPr/>
        </p:nvSpPr>
        <p:spPr>
          <a:xfrm>
            <a:off x="3680377" y="3789044"/>
            <a:ext cx="1371358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8"/>
              </a:lnSpc>
            </a:pPr>
            <a:r>
              <a:rPr lang="en-US" sz="1677" b="1" spc="83" dirty="0">
                <a:solidFill>
                  <a:srgbClr val="301906"/>
                </a:solidFill>
                <a:latin typeface="Nunito Ultra-Bold"/>
                <a:ea typeface="Nunito Ultra-Bold"/>
                <a:cs typeface="Nunito Ultra-Bold"/>
                <a:sym typeface="Nunito Ultra-Bold"/>
              </a:rPr>
              <a:t>Step</a:t>
            </a:r>
          </a:p>
          <a:p>
            <a:pPr algn="ctr">
              <a:lnSpc>
                <a:spcPts val="1728"/>
              </a:lnSpc>
              <a:spcBef>
                <a:spcPct val="0"/>
              </a:spcBef>
            </a:pPr>
            <a:r>
              <a:rPr lang="en-US" sz="1677" b="1" spc="83" dirty="0">
                <a:solidFill>
                  <a:srgbClr val="301906"/>
                </a:solidFill>
                <a:latin typeface="Nunito Ultra-Bold"/>
                <a:ea typeface="Nunito Ultra-Bold"/>
                <a:cs typeface="Nunito Ultra-Bold"/>
                <a:sym typeface="Nunito Ultra-Bold"/>
              </a:rPr>
              <a:t>01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080478" y="3789044"/>
            <a:ext cx="117004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8"/>
              </a:lnSpc>
            </a:pPr>
            <a:r>
              <a:rPr lang="en-US" sz="1677" b="1" spc="83" dirty="0">
                <a:solidFill>
                  <a:srgbClr val="301906"/>
                </a:solidFill>
                <a:latin typeface="Nunito Ultra-Bold"/>
                <a:ea typeface="Nunito Ultra-Bold"/>
                <a:cs typeface="Nunito Ultra-Bold"/>
                <a:sym typeface="Nunito Ultra-Bold"/>
              </a:rPr>
              <a:t>Step</a:t>
            </a:r>
          </a:p>
          <a:p>
            <a:pPr algn="ctr">
              <a:lnSpc>
                <a:spcPts val="1728"/>
              </a:lnSpc>
              <a:spcBef>
                <a:spcPct val="0"/>
              </a:spcBef>
            </a:pPr>
            <a:r>
              <a:rPr lang="en-US" sz="1677" b="1" spc="83" dirty="0">
                <a:solidFill>
                  <a:srgbClr val="301906"/>
                </a:solidFill>
                <a:latin typeface="Nunito Ultra-Bold"/>
                <a:ea typeface="Nunito Ultra-Bold"/>
                <a:cs typeface="Nunito Ultra-Bold"/>
                <a:sym typeface="Nunito Ultra-Bold"/>
              </a:rPr>
              <a:t>03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322887" y="3789044"/>
            <a:ext cx="1371358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8"/>
              </a:lnSpc>
            </a:pPr>
            <a:r>
              <a:rPr lang="en-US" sz="1677" b="1" spc="83" dirty="0">
                <a:solidFill>
                  <a:srgbClr val="301906"/>
                </a:solidFill>
                <a:latin typeface="Nunito Ultra-Bold"/>
                <a:ea typeface="Nunito Ultra-Bold"/>
                <a:cs typeface="Nunito Ultra-Bold"/>
                <a:sym typeface="Nunito Ultra-Bold"/>
              </a:rPr>
              <a:t>Step</a:t>
            </a:r>
          </a:p>
          <a:p>
            <a:pPr algn="ctr">
              <a:lnSpc>
                <a:spcPts val="1728"/>
              </a:lnSpc>
              <a:spcBef>
                <a:spcPct val="0"/>
              </a:spcBef>
            </a:pPr>
            <a:r>
              <a:rPr lang="en-US" sz="1677" b="1" spc="83" dirty="0">
                <a:solidFill>
                  <a:srgbClr val="301906"/>
                </a:solidFill>
                <a:latin typeface="Nunito Ultra-Bold"/>
                <a:ea typeface="Nunito Ultra-Bold"/>
                <a:cs typeface="Nunito Ultra-Bold"/>
                <a:sym typeface="Nunito Ultra-Bold"/>
              </a:rPr>
              <a:t>02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629542" y="3789044"/>
            <a:ext cx="1371358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8"/>
              </a:lnSpc>
            </a:pPr>
            <a:r>
              <a:rPr lang="en-US" sz="1677" b="1" spc="83" dirty="0">
                <a:solidFill>
                  <a:srgbClr val="301906"/>
                </a:solidFill>
                <a:latin typeface="Nunito Ultra-Bold"/>
                <a:ea typeface="Nunito Ultra-Bold"/>
                <a:cs typeface="Nunito Ultra-Bold"/>
                <a:sym typeface="Nunito Ultra-Bold"/>
              </a:rPr>
              <a:t>Step</a:t>
            </a:r>
          </a:p>
          <a:p>
            <a:pPr algn="ctr">
              <a:lnSpc>
                <a:spcPts val="1728"/>
              </a:lnSpc>
              <a:spcBef>
                <a:spcPct val="0"/>
              </a:spcBef>
            </a:pPr>
            <a:r>
              <a:rPr lang="en-US" sz="1677" b="1" spc="83" dirty="0">
                <a:solidFill>
                  <a:srgbClr val="301906"/>
                </a:solidFill>
                <a:latin typeface="Nunito Ultra-Bold"/>
                <a:ea typeface="Nunito Ultra-Bold"/>
                <a:cs typeface="Nunito Ultra-Bold"/>
                <a:sym typeface="Nunito Ultra-Bold"/>
              </a:rPr>
              <a:t>04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B2687535-1908-0647-86FC-702F23590E6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4902" y="-28196"/>
            <a:ext cx="2263140" cy="695706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4B5E5834-0461-EFCB-65CF-6FBA5C98B530}"/>
              </a:ext>
            </a:extLst>
          </p:cNvPr>
          <p:cNvSpPr txBox="1"/>
          <p:nvPr/>
        </p:nvSpPr>
        <p:spPr>
          <a:xfrm>
            <a:off x="3439008" y="548301"/>
            <a:ext cx="6275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Workflow Demo 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A74183B8-B5A7-9EC8-5DED-95C5DD5D472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936480" y="0"/>
            <a:ext cx="236982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DB0FAF-CB9E-143E-E435-158B60FD5692}"/>
              </a:ext>
            </a:extLst>
          </p:cNvPr>
          <p:cNvSpPr txBox="1"/>
          <p:nvPr/>
        </p:nvSpPr>
        <p:spPr>
          <a:xfrm>
            <a:off x="3680377" y="5185893"/>
            <a:ext cx="17503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Welcome &amp;</a:t>
            </a:r>
          </a:p>
          <a:p>
            <a:r>
              <a:rPr lang="en-US" sz="20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Navigation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13A8CB-AF09-C300-0464-87B24A12DFAC}"/>
              </a:ext>
            </a:extLst>
          </p:cNvPr>
          <p:cNvSpPr txBox="1"/>
          <p:nvPr/>
        </p:nvSpPr>
        <p:spPr>
          <a:xfrm>
            <a:off x="7101860" y="5185893"/>
            <a:ext cx="1750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Complete</a:t>
            </a:r>
          </a:p>
          <a:p>
            <a:r>
              <a:rPr lang="en-US" sz="20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Transaction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0871139-8BCE-9888-38BC-599C927546F4}"/>
              </a:ext>
            </a:extLst>
          </p:cNvPr>
          <p:cNvSpPr txBox="1"/>
          <p:nvPr/>
        </p:nvSpPr>
        <p:spPr>
          <a:xfrm>
            <a:off x="5322887" y="2082108"/>
            <a:ext cx="20202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Choose &amp; Processed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AFB8250-4E8F-7DD5-6DA0-A6CA3F44873B}"/>
              </a:ext>
            </a:extLst>
          </p:cNvPr>
          <p:cNvSpPr txBox="1"/>
          <p:nvPr/>
        </p:nvSpPr>
        <p:spPr>
          <a:xfrm>
            <a:off x="8557910" y="2088047"/>
            <a:ext cx="17562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Post-Service</a:t>
            </a:r>
          </a:p>
          <a:p>
            <a:r>
              <a:rPr lang="en-US" sz="20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Interaction</a:t>
            </a:r>
          </a:p>
        </p:txBody>
      </p:sp>
      <p:sp>
        <p:nvSpPr>
          <p:cNvPr id="31" name="Freeform 23">
            <a:extLst>
              <a:ext uri="{FF2B5EF4-FFF2-40B4-BE49-F238E27FC236}">
                <a16:creationId xmlns:a16="http://schemas.microsoft.com/office/drawing/2014/main" id="{02F2C53C-9091-EF47-AD30-73652C40832A}"/>
              </a:ext>
            </a:extLst>
          </p:cNvPr>
          <p:cNvSpPr/>
          <p:nvPr/>
        </p:nvSpPr>
        <p:spPr>
          <a:xfrm>
            <a:off x="717510" y="3429000"/>
            <a:ext cx="2369820" cy="3429000"/>
          </a:xfrm>
          <a:custGeom>
            <a:avLst/>
            <a:gdLst/>
            <a:ahLst/>
            <a:cxnLst/>
            <a:rect l="l" t="t" r="r" b="b"/>
            <a:pathLst>
              <a:path w="2080177" h="2926080">
                <a:moveTo>
                  <a:pt x="0" y="0"/>
                </a:moveTo>
                <a:lnTo>
                  <a:pt x="2080177" y="0"/>
                </a:lnTo>
                <a:lnTo>
                  <a:pt x="2080177" y="2926080"/>
                </a:lnTo>
                <a:lnTo>
                  <a:pt x="0" y="292608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198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55658" y="2236193"/>
            <a:ext cx="2079614" cy="1222895"/>
            <a:chOff x="0" y="0"/>
            <a:chExt cx="1165053" cy="6850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5053" cy="685097"/>
            </a:xfrm>
            <a:custGeom>
              <a:avLst/>
              <a:gdLst/>
              <a:ahLst/>
              <a:cxnLst/>
              <a:rect l="l" t="t" r="r" b="b"/>
              <a:pathLst>
                <a:path w="1165053" h="685097">
                  <a:moveTo>
                    <a:pt x="62046" y="0"/>
                  </a:moveTo>
                  <a:lnTo>
                    <a:pt x="1103007" y="0"/>
                  </a:lnTo>
                  <a:cubicBezTo>
                    <a:pt x="1119462" y="0"/>
                    <a:pt x="1135244" y="6537"/>
                    <a:pt x="1146880" y="18173"/>
                  </a:cubicBezTo>
                  <a:cubicBezTo>
                    <a:pt x="1158516" y="29809"/>
                    <a:pt x="1165053" y="45590"/>
                    <a:pt x="1165053" y="62046"/>
                  </a:cubicBezTo>
                  <a:lnTo>
                    <a:pt x="1165053" y="623051"/>
                  </a:lnTo>
                  <a:cubicBezTo>
                    <a:pt x="1165053" y="657318"/>
                    <a:pt x="1137274" y="685097"/>
                    <a:pt x="1103007" y="685097"/>
                  </a:cubicBezTo>
                  <a:lnTo>
                    <a:pt x="62046" y="685097"/>
                  </a:lnTo>
                  <a:cubicBezTo>
                    <a:pt x="27779" y="685097"/>
                    <a:pt x="0" y="657318"/>
                    <a:pt x="0" y="623051"/>
                  </a:cubicBezTo>
                  <a:lnTo>
                    <a:pt x="0" y="62046"/>
                  </a:lnTo>
                  <a:cubicBezTo>
                    <a:pt x="0" y="27779"/>
                    <a:pt x="27779" y="0"/>
                    <a:pt x="62046" y="0"/>
                  </a:cubicBezTo>
                  <a:close/>
                </a:path>
              </a:pathLst>
            </a:custGeom>
            <a:solidFill>
              <a:srgbClr val="FFFFFF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165053" cy="70414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493"/>
                </a:lnSpc>
              </a:pPr>
              <a:endParaRPr sz="1200"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968038" y="4583715"/>
            <a:ext cx="2079614" cy="1222895"/>
            <a:chOff x="0" y="0"/>
            <a:chExt cx="1165053" cy="68509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sp>
          <p:nvSpPr>
            <p:cNvPr id="6" name="Freeform 6"/>
            <p:cNvSpPr/>
            <p:nvPr/>
          </p:nvSpPr>
          <p:spPr>
            <a:xfrm>
              <a:off x="0" y="0"/>
              <a:ext cx="1165053" cy="685097"/>
            </a:xfrm>
            <a:custGeom>
              <a:avLst/>
              <a:gdLst/>
              <a:ahLst/>
              <a:cxnLst/>
              <a:rect l="l" t="t" r="r" b="b"/>
              <a:pathLst>
                <a:path w="1165053" h="685097">
                  <a:moveTo>
                    <a:pt x="62046" y="0"/>
                  </a:moveTo>
                  <a:lnTo>
                    <a:pt x="1103007" y="0"/>
                  </a:lnTo>
                  <a:cubicBezTo>
                    <a:pt x="1119462" y="0"/>
                    <a:pt x="1135244" y="6537"/>
                    <a:pt x="1146880" y="18173"/>
                  </a:cubicBezTo>
                  <a:cubicBezTo>
                    <a:pt x="1158516" y="29809"/>
                    <a:pt x="1165053" y="45590"/>
                    <a:pt x="1165053" y="62046"/>
                  </a:cubicBezTo>
                  <a:lnTo>
                    <a:pt x="1165053" y="623051"/>
                  </a:lnTo>
                  <a:cubicBezTo>
                    <a:pt x="1165053" y="657318"/>
                    <a:pt x="1137274" y="685097"/>
                    <a:pt x="1103007" y="685097"/>
                  </a:cubicBezTo>
                  <a:lnTo>
                    <a:pt x="62046" y="685097"/>
                  </a:lnTo>
                  <a:cubicBezTo>
                    <a:pt x="27779" y="685097"/>
                    <a:pt x="0" y="657318"/>
                    <a:pt x="0" y="623051"/>
                  </a:cubicBezTo>
                  <a:lnTo>
                    <a:pt x="0" y="62046"/>
                  </a:lnTo>
                  <a:cubicBezTo>
                    <a:pt x="0" y="27779"/>
                    <a:pt x="27779" y="0"/>
                    <a:pt x="6204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1165053" cy="70414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493"/>
                </a:lnSpc>
              </a:pPr>
              <a:endParaRPr sz="1200" dirty="0"/>
            </a:p>
          </p:txBody>
        </p:sp>
      </p:grpSp>
      <p:sp>
        <p:nvSpPr>
          <p:cNvPr id="8" name="Freeform 8"/>
          <p:cNvSpPr/>
          <p:nvPr/>
        </p:nvSpPr>
        <p:spPr>
          <a:xfrm>
            <a:off x="3367109" y="2070934"/>
            <a:ext cx="4441211" cy="3940565"/>
          </a:xfrm>
          <a:custGeom>
            <a:avLst/>
            <a:gdLst/>
            <a:ahLst/>
            <a:cxnLst/>
            <a:rect l="l" t="t" r="r" b="b"/>
            <a:pathLst>
              <a:path w="6661816" h="5910847">
                <a:moveTo>
                  <a:pt x="0" y="0"/>
                </a:moveTo>
                <a:lnTo>
                  <a:pt x="6661816" y="0"/>
                </a:lnTo>
                <a:lnTo>
                  <a:pt x="6661816" y="5910847"/>
                </a:lnTo>
                <a:lnTo>
                  <a:pt x="0" y="59108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9" name="Freeform 9"/>
          <p:cNvSpPr/>
          <p:nvPr/>
        </p:nvSpPr>
        <p:spPr>
          <a:xfrm>
            <a:off x="7960568" y="2539337"/>
            <a:ext cx="493154" cy="616604"/>
          </a:xfrm>
          <a:custGeom>
            <a:avLst/>
            <a:gdLst/>
            <a:ahLst/>
            <a:cxnLst/>
            <a:rect l="l" t="t" r="r" b="b"/>
            <a:pathLst>
              <a:path w="739731" h="924906">
                <a:moveTo>
                  <a:pt x="0" y="0"/>
                </a:moveTo>
                <a:lnTo>
                  <a:pt x="739732" y="0"/>
                </a:lnTo>
                <a:lnTo>
                  <a:pt x="739732" y="924907"/>
                </a:lnTo>
                <a:lnTo>
                  <a:pt x="0" y="9249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0" name="Freeform 10"/>
          <p:cNvSpPr/>
          <p:nvPr/>
        </p:nvSpPr>
        <p:spPr>
          <a:xfrm>
            <a:off x="7960568" y="4897172"/>
            <a:ext cx="493154" cy="616604"/>
          </a:xfrm>
          <a:custGeom>
            <a:avLst/>
            <a:gdLst/>
            <a:ahLst/>
            <a:cxnLst/>
            <a:rect l="l" t="t" r="r" b="b"/>
            <a:pathLst>
              <a:path w="739731" h="924906">
                <a:moveTo>
                  <a:pt x="0" y="0"/>
                </a:moveTo>
                <a:lnTo>
                  <a:pt x="739732" y="0"/>
                </a:lnTo>
                <a:lnTo>
                  <a:pt x="739732" y="924906"/>
                </a:lnTo>
                <a:lnTo>
                  <a:pt x="0" y="9249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1" name="Group 11"/>
          <p:cNvGrpSpPr/>
          <p:nvPr/>
        </p:nvGrpSpPr>
        <p:grpSpPr>
          <a:xfrm>
            <a:off x="2675648" y="2236193"/>
            <a:ext cx="2079614" cy="1222895"/>
            <a:chOff x="0" y="0"/>
            <a:chExt cx="1165053" cy="68509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65053" cy="685097"/>
            </a:xfrm>
            <a:custGeom>
              <a:avLst/>
              <a:gdLst/>
              <a:ahLst/>
              <a:cxnLst/>
              <a:rect l="l" t="t" r="r" b="b"/>
              <a:pathLst>
                <a:path w="1165053" h="685097">
                  <a:moveTo>
                    <a:pt x="62046" y="0"/>
                  </a:moveTo>
                  <a:lnTo>
                    <a:pt x="1103007" y="0"/>
                  </a:lnTo>
                  <a:cubicBezTo>
                    <a:pt x="1119462" y="0"/>
                    <a:pt x="1135244" y="6537"/>
                    <a:pt x="1146880" y="18173"/>
                  </a:cubicBezTo>
                  <a:cubicBezTo>
                    <a:pt x="1158516" y="29809"/>
                    <a:pt x="1165053" y="45590"/>
                    <a:pt x="1165053" y="62046"/>
                  </a:cubicBezTo>
                  <a:lnTo>
                    <a:pt x="1165053" y="623051"/>
                  </a:lnTo>
                  <a:cubicBezTo>
                    <a:pt x="1165053" y="657318"/>
                    <a:pt x="1137274" y="685097"/>
                    <a:pt x="1103007" y="685097"/>
                  </a:cubicBezTo>
                  <a:lnTo>
                    <a:pt x="62046" y="685097"/>
                  </a:lnTo>
                  <a:cubicBezTo>
                    <a:pt x="27779" y="685097"/>
                    <a:pt x="0" y="657318"/>
                    <a:pt x="0" y="623051"/>
                  </a:cubicBezTo>
                  <a:lnTo>
                    <a:pt x="0" y="62046"/>
                  </a:lnTo>
                  <a:cubicBezTo>
                    <a:pt x="0" y="27779"/>
                    <a:pt x="27779" y="0"/>
                    <a:pt x="6204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1165053" cy="70414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493"/>
                </a:lnSpc>
              </a:pPr>
              <a:endParaRPr sz="1200" dirty="0"/>
            </a:p>
          </p:txBody>
        </p:sp>
      </p:grpSp>
      <p:sp>
        <p:nvSpPr>
          <p:cNvPr id="14" name="Freeform 14"/>
          <p:cNvSpPr/>
          <p:nvPr/>
        </p:nvSpPr>
        <p:spPr>
          <a:xfrm>
            <a:off x="2580559" y="2539337"/>
            <a:ext cx="493154" cy="616604"/>
          </a:xfrm>
          <a:custGeom>
            <a:avLst/>
            <a:gdLst/>
            <a:ahLst/>
            <a:cxnLst/>
            <a:rect l="l" t="t" r="r" b="b"/>
            <a:pathLst>
              <a:path w="739731" h="924906">
                <a:moveTo>
                  <a:pt x="0" y="0"/>
                </a:moveTo>
                <a:lnTo>
                  <a:pt x="739731" y="0"/>
                </a:lnTo>
                <a:lnTo>
                  <a:pt x="739731" y="924907"/>
                </a:lnTo>
                <a:lnTo>
                  <a:pt x="0" y="92490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5" name="Freeform 15"/>
          <p:cNvSpPr/>
          <p:nvPr/>
        </p:nvSpPr>
        <p:spPr>
          <a:xfrm>
            <a:off x="4074015" y="4463468"/>
            <a:ext cx="626242" cy="555647"/>
          </a:xfrm>
          <a:custGeom>
            <a:avLst/>
            <a:gdLst/>
            <a:ahLst/>
            <a:cxnLst/>
            <a:rect l="l" t="t" r="r" b="b"/>
            <a:pathLst>
              <a:path w="939363" h="833471">
                <a:moveTo>
                  <a:pt x="0" y="0"/>
                </a:moveTo>
                <a:lnTo>
                  <a:pt x="939363" y="0"/>
                </a:lnTo>
                <a:lnTo>
                  <a:pt x="939363" y="833471"/>
                </a:lnTo>
                <a:lnTo>
                  <a:pt x="0" y="83347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6" name="Freeform 16"/>
          <p:cNvSpPr/>
          <p:nvPr/>
        </p:nvSpPr>
        <p:spPr>
          <a:xfrm>
            <a:off x="6144119" y="2550211"/>
            <a:ext cx="436548" cy="421467"/>
          </a:xfrm>
          <a:custGeom>
            <a:avLst/>
            <a:gdLst/>
            <a:ahLst/>
            <a:cxnLst/>
            <a:rect l="l" t="t" r="r" b="b"/>
            <a:pathLst>
              <a:path w="654822" h="632201">
                <a:moveTo>
                  <a:pt x="0" y="0"/>
                </a:moveTo>
                <a:lnTo>
                  <a:pt x="654823" y="0"/>
                </a:lnTo>
                <a:lnTo>
                  <a:pt x="654823" y="632202"/>
                </a:lnTo>
                <a:lnTo>
                  <a:pt x="0" y="63220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7" name="Freeform 17"/>
          <p:cNvSpPr/>
          <p:nvPr/>
        </p:nvSpPr>
        <p:spPr>
          <a:xfrm>
            <a:off x="7091816" y="4567757"/>
            <a:ext cx="357545" cy="290587"/>
          </a:xfrm>
          <a:custGeom>
            <a:avLst/>
            <a:gdLst/>
            <a:ahLst/>
            <a:cxnLst/>
            <a:rect l="l" t="t" r="r" b="b"/>
            <a:pathLst>
              <a:path w="536318" h="435880">
                <a:moveTo>
                  <a:pt x="0" y="0"/>
                </a:moveTo>
                <a:lnTo>
                  <a:pt x="536318" y="0"/>
                </a:lnTo>
                <a:lnTo>
                  <a:pt x="536318" y="435881"/>
                </a:lnTo>
                <a:lnTo>
                  <a:pt x="0" y="43588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9" name="TextBox 19"/>
          <p:cNvSpPr txBox="1"/>
          <p:nvPr/>
        </p:nvSpPr>
        <p:spPr>
          <a:xfrm>
            <a:off x="5456028" y="4003013"/>
            <a:ext cx="1336048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12"/>
              </a:lnSpc>
            </a:pPr>
            <a:r>
              <a:rPr lang="en-US" sz="1750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System Architecture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214860" y="2946278"/>
            <a:ext cx="1333437" cy="419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579"/>
              </a:lnSpc>
              <a:spcBef>
                <a:spcPct val="0"/>
              </a:spcBef>
            </a:pPr>
            <a:r>
              <a:rPr lang="en-US" sz="1128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</a:t>
            </a:r>
            <a:r>
              <a:rPr lang="en-US" sz="15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HTML CSS,</a:t>
            </a:r>
            <a:br>
              <a:rPr lang="en-US" sz="15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</a:br>
            <a:r>
              <a:rPr lang="en-US" sz="15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JavaScript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225478" y="2512110"/>
            <a:ext cx="1322819" cy="347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4"/>
              </a:lnSpc>
              <a:spcBef>
                <a:spcPct val="0"/>
              </a:spcBef>
            </a:pPr>
            <a:r>
              <a:rPr lang="en-US" sz="2300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Frontend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629668" y="2955240"/>
            <a:ext cx="1207769" cy="2051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579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T Hoves"/>
                <a:ea typeface="TT Hoves"/>
                <a:cs typeface="Times New Roman" panose="02020603050405020304" pitchFamily="18" charset="0"/>
                <a:sym typeface="TT Hoves"/>
              </a:rPr>
              <a:t>Python, Django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629668" y="2523617"/>
            <a:ext cx="1427079" cy="3471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64"/>
              </a:lnSpc>
              <a:spcBef>
                <a:spcPct val="0"/>
              </a:spcBef>
            </a:pPr>
            <a:r>
              <a:rPr lang="en-US" sz="2300" b="1" dirty="0">
                <a:solidFill>
                  <a:srgbClr val="000000"/>
                </a:solidFill>
                <a:latin typeface="TT Hoves Bold"/>
                <a:ea typeface="TT Hoves Bold"/>
                <a:cs typeface="Times New Roman" panose="02020603050405020304" pitchFamily="18" charset="0"/>
                <a:sym typeface="TT Hoves Bold"/>
              </a:rPr>
              <a:t>Backend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629668" y="5345904"/>
            <a:ext cx="1322819" cy="208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79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T Hoves"/>
                <a:ea typeface="Lato Bold" panose="020F0502020204030203" pitchFamily="34" charset="0"/>
                <a:cs typeface="Lato Bold" panose="020F0502020204030203" pitchFamily="34" charset="0"/>
                <a:sym typeface="TT Hoves"/>
              </a:rPr>
              <a:t>MySQL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614928" y="4868214"/>
            <a:ext cx="1322819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4"/>
              </a:lnSpc>
              <a:spcBef>
                <a:spcPct val="0"/>
              </a:spcBef>
            </a:pPr>
            <a:r>
              <a:rPr lang="en-US" sz="2300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Database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588028" y="2666317"/>
            <a:ext cx="397613" cy="210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77"/>
              </a:lnSpc>
              <a:spcBef>
                <a:spcPct val="0"/>
              </a:spcBef>
            </a:pPr>
            <a:r>
              <a:rPr lang="en-US" sz="1269" b="1" dirty="0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01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968038" y="2666317"/>
            <a:ext cx="397613" cy="210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77"/>
              </a:lnSpc>
              <a:spcBef>
                <a:spcPct val="0"/>
              </a:spcBef>
            </a:pPr>
            <a:r>
              <a:rPr lang="en-US" sz="1269" b="1" dirty="0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02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968038" y="5024151"/>
            <a:ext cx="397613" cy="210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77"/>
              </a:lnSpc>
              <a:spcBef>
                <a:spcPct val="0"/>
              </a:spcBef>
            </a:pPr>
            <a:r>
              <a:rPr lang="en-US" sz="1269" b="1" dirty="0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03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0158BDA-8224-DACA-3B15-4F1ECF0F45E2}"/>
              </a:ext>
            </a:extLst>
          </p:cNvPr>
          <p:cNvSpPr txBox="1"/>
          <p:nvPr/>
        </p:nvSpPr>
        <p:spPr>
          <a:xfrm>
            <a:off x="3442897" y="636994"/>
            <a:ext cx="6275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System Architecture 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2C577064-6B57-384F-347C-08B3CC7D8FF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936480" y="0"/>
            <a:ext cx="2369820" cy="6858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8F3AFA9-3467-8354-79E0-843A2FAA1A4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-114300" y="-49530"/>
            <a:ext cx="2263140" cy="69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401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2755580" y="2704217"/>
            <a:ext cx="552218" cy="0"/>
          </a:xfrm>
          <a:prstGeom prst="line">
            <a:avLst/>
          </a:prstGeom>
          <a:ln w="38100" cap="flat">
            <a:solidFill>
              <a:srgbClr val="972626"/>
            </a:solidFill>
            <a:prstDash val="solid"/>
            <a:headEnd type="diamond" w="lg" len="lg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307774" y="2914299"/>
            <a:ext cx="1408158" cy="1218697"/>
          </a:xfrm>
          <a:custGeom>
            <a:avLst/>
            <a:gdLst/>
            <a:ahLst/>
            <a:cxnLst/>
            <a:rect l="l" t="t" r="r" b="b"/>
            <a:pathLst>
              <a:path w="1502035" h="1299943">
                <a:moveTo>
                  <a:pt x="0" y="0"/>
                </a:moveTo>
                <a:lnTo>
                  <a:pt x="1502034" y="0"/>
                </a:lnTo>
                <a:lnTo>
                  <a:pt x="1502034" y="1299943"/>
                </a:lnTo>
                <a:lnTo>
                  <a:pt x="0" y="12999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501609" y="3253099"/>
            <a:ext cx="1020486" cy="583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79"/>
              </a:lnSpc>
            </a:pPr>
            <a:r>
              <a:rPr lang="en-US" sz="3600" dirty="0">
                <a:solidFill>
                  <a:srgbClr val="FFFFFF"/>
                </a:solidFill>
                <a:latin typeface="GFS Didot"/>
                <a:ea typeface="GFS Didot"/>
                <a:cs typeface="GFS Didot"/>
                <a:sym typeface="GFS Didot"/>
              </a:rPr>
              <a:t>02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60524" y="1992299"/>
            <a:ext cx="1828484" cy="385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2"/>
              </a:lnSpc>
            </a:pPr>
            <a:r>
              <a:rPr lang="en-US" sz="2000" dirty="0">
                <a:solidFill>
                  <a:srgbClr val="1C2120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Bobby Jones Condensed"/>
              </a:rPr>
              <a:t>Customers</a:t>
            </a:r>
          </a:p>
        </p:txBody>
      </p:sp>
      <p:sp>
        <p:nvSpPr>
          <p:cNvPr id="6" name="AutoShape 6"/>
          <p:cNvSpPr/>
          <p:nvPr/>
        </p:nvSpPr>
        <p:spPr>
          <a:xfrm flipV="1">
            <a:off x="6355914" y="4742344"/>
            <a:ext cx="0" cy="552218"/>
          </a:xfrm>
          <a:prstGeom prst="line">
            <a:avLst/>
          </a:prstGeom>
          <a:ln w="38100" cap="flat">
            <a:solidFill>
              <a:srgbClr val="972626"/>
            </a:solidFill>
            <a:prstDash val="solid"/>
            <a:headEnd type="arrow" w="med" len="sm"/>
            <a:tailEnd type="diamond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4534644" y="2914299"/>
            <a:ext cx="1408158" cy="1218697"/>
          </a:xfrm>
          <a:custGeom>
            <a:avLst/>
            <a:gdLst/>
            <a:ahLst/>
            <a:cxnLst/>
            <a:rect l="l" t="t" r="r" b="b"/>
            <a:pathLst>
              <a:path w="1502035" h="1299943">
                <a:moveTo>
                  <a:pt x="0" y="0"/>
                </a:moveTo>
                <a:lnTo>
                  <a:pt x="1502034" y="0"/>
                </a:lnTo>
                <a:lnTo>
                  <a:pt x="1502034" y="1299943"/>
                </a:lnTo>
                <a:lnTo>
                  <a:pt x="0" y="12999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AutoShape 8"/>
          <p:cNvSpPr/>
          <p:nvPr/>
        </p:nvSpPr>
        <p:spPr>
          <a:xfrm rot="-5400000">
            <a:off x="4962614" y="2704217"/>
            <a:ext cx="552218" cy="0"/>
          </a:xfrm>
          <a:prstGeom prst="line">
            <a:avLst/>
          </a:prstGeom>
          <a:ln w="38100" cap="flat">
            <a:solidFill>
              <a:srgbClr val="972626"/>
            </a:solidFill>
            <a:prstDash val="solid"/>
            <a:headEnd type="diamond" w="lg" len="lg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4728479" y="3253099"/>
            <a:ext cx="1020486" cy="583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79"/>
              </a:lnSpc>
            </a:pPr>
            <a:r>
              <a:rPr lang="en-US" sz="3600" dirty="0">
                <a:solidFill>
                  <a:srgbClr val="FFFFFF"/>
                </a:solidFill>
                <a:latin typeface="GFS Didot"/>
                <a:ea typeface="GFS Didot"/>
                <a:cs typeface="GFS Didot"/>
                <a:sym typeface="GFS Didot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400035" y="1979743"/>
            <a:ext cx="1828484" cy="379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2"/>
              </a:lnSpc>
            </a:pPr>
            <a:r>
              <a:rPr lang="en-US" sz="2000" dirty="0">
                <a:solidFill>
                  <a:srgbClr val="1C2120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Bobby Jones Condensed"/>
              </a:rPr>
              <a:t>Menu</a:t>
            </a:r>
          </a:p>
        </p:txBody>
      </p:sp>
      <p:sp>
        <p:nvSpPr>
          <p:cNvPr id="11" name="AutoShape 11"/>
          <p:cNvSpPr/>
          <p:nvPr/>
        </p:nvSpPr>
        <p:spPr>
          <a:xfrm rot="-5400000">
            <a:off x="7171625" y="2704217"/>
            <a:ext cx="552218" cy="0"/>
          </a:xfrm>
          <a:prstGeom prst="line">
            <a:avLst/>
          </a:prstGeom>
          <a:ln w="38100" cap="flat">
            <a:solidFill>
              <a:srgbClr val="972626"/>
            </a:solidFill>
            <a:prstDash val="solid"/>
            <a:headEnd type="diamond" w="lg" len="lg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6761514" y="2914299"/>
            <a:ext cx="1408158" cy="1218697"/>
          </a:xfrm>
          <a:custGeom>
            <a:avLst/>
            <a:gdLst/>
            <a:ahLst/>
            <a:cxnLst/>
            <a:rect l="l" t="t" r="r" b="b"/>
            <a:pathLst>
              <a:path w="1502035" h="1299943">
                <a:moveTo>
                  <a:pt x="0" y="0"/>
                </a:moveTo>
                <a:lnTo>
                  <a:pt x="1502034" y="0"/>
                </a:lnTo>
                <a:lnTo>
                  <a:pt x="1502034" y="1299943"/>
                </a:lnTo>
                <a:lnTo>
                  <a:pt x="0" y="12999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6955349" y="3253099"/>
            <a:ext cx="1020486" cy="583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79"/>
              </a:lnSpc>
            </a:pPr>
            <a:r>
              <a:rPr lang="en-US" sz="3600" dirty="0">
                <a:solidFill>
                  <a:srgbClr val="FFFFFF"/>
                </a:solidFill>
                <a:latin typeface="GFS Didot"/>
                <a:ea typeface="GFS Didot"/>
                <a:cs typeface="GFS Didot"/>
                <a:sym typeface="GFS Didot"/>
              </a:rPr>
              <a:t>06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90419" y="1950341"/>
            <a:ext cx="2111205" cy="381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12"/>
              </a:lnSpc>
            </a:pPr>
            <a:r>
              <a:rPr lang="en-US" sz="2000" dirty="0">
                <a:solidFill>
                  <a:srgbClr val="1C2120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Bobby Jones Condensed"/>
              </a:rPr>
              <a:t>Sales Transaction</a:t>
            </a:r>
          </a:p>
        </p:txBody>
      </p:sp>
      <p:sp>
        <p:nvSpPr>
          <p:cNvPr id="15" name="Freeform 15"/>
          <p:cNvSpPr/>
          <p:nvPr/>
        </p:nvSpPr>
        <p:spPr>
          <a:xfrm>
            <a:off x="3417537" y="3523647"/>
            <a:ext cx="1408158" cy="1218697"/>
          </a:xfrm>
          <a:custGeom>
            <a:avLst/>
            <a:gdLst/>
            <a:ahLst/>
            <a:cxnLst/>
            <a:rect l="l" t="t" r="r" b="b"/>
            <a:pathLst>
              <a:path w="1502035" h="1299943">
                <a:moveTo>
                  <a:pt x="0" y="0"/>
                </a:moveTo>
                <a:lnTo>
                  <a:pt x="1502035" y="0"/>
                </a:lnTo>
                <a:lnTo>
                  <a:pt x="1502035" y="1299942"/>
                </a:lnTo>
                <a:lnTo>
                  <a:pt x="0" y="12999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AutoShape 16"/>
          <p:cNvSpPr/>
          <p:nvPr/>
        </p:nvSpPr>
        <p:spPr>
          <a:xfrm flipV="1">
            <a:off x="4089008" y="4742344"/>
            <a:ext cx="0" cy="552218"/>
          </a:xfrm>
          <a:prstGeom prst="line">
            <a:avLst/>
          </a:prstGeom>
          <a:ln w="38100" cap="flat">
            <a:solidFill>
              <a:srgbClr val="972626"/>
            </a:solidFill>
            <a:prstDash val="solid"/>
            <a:headEnd type="arrow" w="med" len="sm"/>
            <a:tailEnd type="diamond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3611372" y="3862447"/>
            <a:ext cx="1020486" cy="583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79"/>
              </a:lnSpc>
            </a:pPr>
            <a:r>
              <a:rPr lang="en-US" sz="3600" dirty="0">
                <a:solidFill>
                  <a:srgbClr val="1C2120"/>
                </a:solidFill>
                <a:latin typeface="GFS Didot"/>
                <a:ea typeface="GFS Didot"/>
                <a:cs typeface="GFS Didot"/>
                <a:sym typeface="GFS Didot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198101" y="5310653"/>
            <a:ext cx="1828484" cy="385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2"/>
              </a:lnSpc>
            </a:pPr>
            <a:r>
              <a:rPr lang="en-US" sz="2000" dirty="0">
                <a:solidFill>
                  <a:srgbClr val="1C2120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Bobby Jones Condensed"/>
              </a:rPr>
              <a:t>Food Orders</a:t>
            </a:r>
          </a:p>
        </p:txBody>
      </p:sp>
      <p:sp>
        <p:nvSpPr>
          <p:cNvPr id="19" name="Freeform 19"/>
          <p:cNvSpPr/>
          <p:nvPr/>
        </p:nvSpPr>
        <p:spPr>
          <a:xfrm>
            <a:off x="5651835" y="3523647"/>
            <a:ext cx="1408158" cy="1218697"/>
          </a:xfrm>
          <a:custGeom>
            <a:avLst/>
            <a:gdLst/>
            <a:ahLst/>
            <a:cxnLst/>
            <a:rect l="l" t="t" r="r" b="b"/>
            <a:pathLst>
              <a:path w="1502035" h="1299943">
                <a:moveTo>
                  <a:pt x="0" y="0"/>
                </a:moveTo>
                <a:lnTo>
                  <a:pt x="1502035" y="0"/>
                </a:lnTo>
                <a:lnTo>
                  <a:pt x="1502035" y="1299942"/>
                </a:lnTo>
                <a:lnTo>
                  <a:pt x="0" y="12999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5845671" y="3862447"/>
            <a:ext cx="1020486" cy="583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79"/>
              </a:lnSpc>
            </a:pPr>
            <a:r>
              <a:rPr lang="en-US" sz="3600" dirty="0">
                <a:solidFill>
                  <a:srgbClr val="1C2120"/>
                </a:solidFill>
                <a:latin typeface="GFS Didot"/>
                <a:ea typeface="GFS Didot"/>
                <a:cs typeface="GFS Didot"/>
                <a:sym typeface="GFS Didot"/>
              </a:rPr>
              <a:t>05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479159" y="5269241"/>
            <a:ext cx="1828484" cy="385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2"/>
              </a:lnSpc>
            </a:pPr>
            <a:r>
              <a:rPr lang="en-US" sz="2000" dirty="0">
                <a:solidFill>
                  <a:srgbClr val="1C2120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Bobby Jones Condensed"/>
              </a:rPr>
              <a:t>Inventory</a:t>
            </a:r>
          </a:p>
        </p:txBody>
      </p:sp>
      <p:sp>
        <p:nvSpPr>
          <p:cNvPr id="22" name="Freeform 22"/>
          <p:cNvSpPr/>
          <p:nvPr/>
        </p:nvSpPr>
        <p:spPr>
          <a:xfrm>
            <a:off x="7886134" y="3523647"/>
            <a:ext cx="1408158" cy="1218697"/>
          </a:xfrm>
          <a:custGeom>
            <a:avLst/>
            <a:gdLst/>
            <a:ahLst/>
            <a:cxnLst/>
            <a:rect l="l" t="t" r="r" b="b"/>
            <a:pathLst>
              <a:path w="1502035" h="1299943">
                <a:moveTo>
                  <a:pt x="0" y="0"/>
                </a:moveTo>
                <a:lnTo>
                  <a:pt x="1502034" y="0"/>
                </a:lnTo>
                <a:lnTo>
                  <a:pt x="1502034" y="1299942"/>
                </a:lnTo>
                <a:lnTo>
                  <a:pt x="0" y="12999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AutoShape 23"/>
          <p:cNvSpPr/>
          <p:nvPr/>
        </p:nvSpPr>
        <p:spPr>
          <a:xfrm flipV="1">
            <a:off x="8608071" y="4742344"/>
            <a:ext cx="0" cy="552218"/>
          </a:xfrm>
          <a:prstGeom prst="line">
            <a:avLst/>
          </a:prstGeom>
          <a:ln w="38100" cap="flat">
            <a:solidFill>
              <a:srgbClr val="972626"/>
            </a:solidFill>
            <a:prstDash val="solid"/>
            <a:headEnd type="arrow" w="med" len="sm"/>
            <a:tailEnd type="diamond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Box 24"/>
          <p:cNvSpPr txBox="1"/>
          <p:nvPr/>
        </p:nvSpPr>
        <p:spPr>
          <a:xfrm>
            <a:off x="8079969" y="3862447"/>
            <a:ext cx="1020486" cy="583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79"/>
              </a:lnSpc>
            </a:pPr>
            <a:r>
              <a:rPr lang="en-US" sz="3600" dirty="0">
                <a:solidFill>
                  <a:srgbClr val="1C2120"/>
                </a:solidFill>
                <a:latin typeface="GFS Didot"/>
                <a:ea typeface="GFS Didot"/>
                <a:cs typeface="GFS Didot"/>
                <a:sym typeface="GFS Didot"/>
              </a:rPr>
              <a:t>07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563362" y="5318288"/>
            <a:ext cx="1983216" cy="381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12"/>
              </a:lnSpc>
            </a:pPr>
            <a:r>
              <a:rPr lang="en-US" sz="2000" dirty="0">
                <a:solidFill>
                  <a:srgbClr val="1C2120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Bobby Jones Condensed"/>
              </a:rPr>
              <a:t>Accounts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3E7CD19-F96B-97F3-AE53-0A8DB1F40E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-114300" y="-49530"/>
            <a:ext cx="2263140" cy="69570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21CF9E4-0E80-0011-6AFE-6C5B4ABDF8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875307" y="-193343"/>
            <a:ext cx="2416596" cy="699336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A174259-3244-3719-0573-56DC6DCAF52A}"/>
              </a:ext>
            </a:extLst>
          </p:cNvPr>
          <p:cNvSpPr txBox="1"/>
          <p:nvPr/>
        </p:nvSpPr>
        <p:spPr>
          <a:xfrm>
            <a:off x="2762788" y="412124"/>
            <a:ext cx="6275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Database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886231F-631A-DD63-4220-9A8AD571E6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05934" y="3549004"/>
            <a:ext cx="1408298" cy="121930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FCC9034-8955-45D2-2B2F-052D5FF6AD0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93574" y="2913689"/>
            <a:ext cx="1408298" cy="121930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72B24E2-F311-F0B8-1358-E11FC64BEBE1}"/>
              </a:ext>
            </a:extLst>
          </p:cNvPr>
          <p:cNvSpPr txBox="1"/>
          <p:nvPr/>
        </p:nvSpPr>
        <p:spPr>
          <a:xfrm>
            <a:off x="9374866" y="3217275"/>
            <a:ext cx="665107" cy="675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77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FS Didot"/>
                <a:ea typeface="GFS Didot"/>
                <a:cs typeface="GFS Didot"/>
                <a:sym typeface="GFS Didot"/>
              </a:rPr>
              <a:t>08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1661F4-F77B-BE27-9BF6-B928B6FD83E6}"/>
              </a:ext>
            </a:extLst>
          </p:cNvPr>
          <p:cNvSpPr txBox="1"/>
          <p:nvPr/>
        </p:nvSpPr>
        <p:spPr>
          <a:xfrm>
            <a:off x="1568264" y="3836657"/>
            <a:ext cx="705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FS Didot"/>
              </a:rPr>
              <a:t>01</a:t>
            </a:r>
          </a:p>
        </p:txBody>
      </p:sp>
      <p:sp>
        <p:nvSpPr>
          <p:cNvPr id="36" name="AutoShape 16">
            <a:extLst>
              <a:ext uri="{FF2B5EF4-FFF2-40B4-BE49-F238E27FC236}">
                <a16:creationId xmlns:a16="http://schemas.microsoft.com/office/drawing/2014/main" id="{F29BFBEE-5546-5A5A-D4F4-F439BC96AB38}"/>
              </a:ext>
            </a:extLst>
          </p:cNvPr>
          <p:cNvSpPr/>
          <p:nvPr/>
        </p:nvSpPr>
        <p:spPr>
          <a:xfrm flipV="1">
            <a:off x="1918085" y="4742344"/>
            <a:ext cx="0" cy="552218"/>
          </a:xfrm>
          <a:prstGeom prst="line">
            <a:avLst/>
          </a:prstGeom>
          <a:ln w="38100" cap="flat">
            <a:solidFill>
              <a:srgbClr val="972626"/>
            </a:solidFill>
            <a:prstDash val="solid"/>
            <a:headEnd type="arrow" w="med" len="sm"/>
            <a:tailEnd type="diamond" w="lg" len="lg"/>
          </a:ln>
        </p:spPr>
        <p:txBody>
          <a:bodyPr/>
          <a:lstStyle/>
          <a:p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E491BEB4-BB0A-6A71-34FE-FBB8A1D930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84475" y="2295281"/>
            <a:ext cx="256054" cy="774259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1D7068D4-12A9-B9BA-ED1C-E1445B6BC174}"/>
              </a:ext>
            </a:extLst>
          </p:cNvPr>
          <p:cNvSpPr txBox="1"/>
          <p:nvPr/>
        </p:nvSpPr>
        <p:spPr>
          <a:xfrm>
            <a:off x="1239048" y="5318288"/>
            <a:ext cx="16954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Employees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EE95ABA-EF1A-8314-F155-47B62380D412}"/>
              </a:ext>
            </a:extLst>
          </p:cNvPr>
          <p:cNvSpPr txBox="1"/>
          <p:nvPr/>
        </p:nvSpPr>
        <p:spPr>
          <a:xfrm>
            <a:off x="9114852" y="2004320"/>
            <a:ext cx="1684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Reservation</a:t>
            </a:r>
          </a:p>
        </p:txBody>
      </p:sp>
    </p:spTree>
    <p:extLst>
      <p:ext uri="{BB962C8B-B14F-4D97-AF65-F5344CB8AC3E}">
        <p14:creationId xmlns:p14="http://schemas.microsoft.com/office/powerpoint/2010/main" val="1963321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 rot="5400000">
            <a:off x="3084468" y="4594115"/>
            <a:ext cx="339076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AutoShape 4"/>
          <p:cNvSpPr/>
          <p:nvPr/>
        </p:nvSpPr>
        <p:spPr>
          <a:xfrm rot="5400000">
            <a:off x="6174289" y="4594115"/>
            <a:ext cx="339076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AutoShape 5"/>
          <p:cNvSpPr/>
          <p:nvPr/>
        </p:nvSpPr>
        <p:spPr>
          <a:xfrm rot="5400000">
            <a:off x="9216625" y="4594115"/>
            <a:ext cx="339076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US" dirty="0"/>
          </a:p>
        </p:txBody>
      </p:sp>
      <p:sp>
        <p:nvSpPr>
          <p:cNvPr id="6" name="AutoShape 6"/>
          <p:cNvSpPr/>
          <p:nvPr/>
        </p:nvSpPr>
        <p:spPr>
          <a:xfrm rot="5400000">
            <a:off x="4596116" y="3296640"/>
            <a:ext cx="339076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oval" w="lg" len="lg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7" name="AutoShape 7"/>
          <p:cNvSpPr/>
          <p:nvPr/>
        </p:nvSpPr>
        <p:spPr>
          <a:xfrm rot="5400000">
            <a:off x="7685937" y="3296640"/>
            <a:ext cx="339076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oval" w="lg" len="lg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8" name="AutoShape 8"/>
          <p:cNvSpPr/>
          <p:nvPr/>
        </p:nvSpPr>
        <p:spPr>
          <a:xfrm>
            <a:off x="3629574" y="3970220"/>
            <a:ext cx="5268071" cy="0"/>
          </a:xfrm>
          <a:prstGeom prst="line">
            <a:avLst/>
          </a:prstGeom>
          <a:ln w="19050" cap="rnd">
            <a:solidFill>
              <a:srgbClr val="30190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2704839" y="3389799"/>
            <a:ext cx="1134053" cy="1134053"/>
            <a:chOff x="0" y="0"/>
            <a:chExt cx="495300" cy="4953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Freeform 10"/>
            <p:cNvSpPr/>
            <p:nvPr/>
          </p:nvSpPr>
          <p:spPr>
            <a:xfrm>
              <a:off x="0" y="0"/>
              <a:ext cx="495300" cy="495300"/>
            </a:xfrm>
            <a:custGeom>
              <a:avLst/>
              <a:gdLst/>
              <a:ahLst/>
              <a:cxnLst/>
              <a:rect l="l" t="t" r="r" b="b"/>
              <a:pathLst>
                <a:path w="495300" h="495300">
                  <a:moveTo>
                    <a:pt x="247650" y="0"/>
                  </a:moveTo>
                  <a:cubicBezTo>
                    <a:pt x="110490" y="0"/>
                    <a:pt x="0" y="110490"/>
                    <a:pt x="0" y="247650"/>
                  </a:cubicBezTo>
                  <a:cubicBezTo>
                    <a:pt x="0" y="384810"/>
                    <a:pt x="110490" y="495300"/>
                    <a:pt x="247650" y="495300"/>
                  </a:cubicBezTo>
                  <a:cubicBezTo>
                    <a:pt x="383540" y="495300"/>
                    <a:pt x="495300" y="384810"/>
                    <a:pt x="495300" y="247650"/>
                  </a:cubicBezTo>
                  <a:cubicBezTo>
                    <a:pt x="495300" y="110490"/>
                    <a:pt x="383540" y="0"/>
                    <a:pt x="247650" y="0"/>
                  </a:cubicBezTo>
                  <a:close/>
                  <a:moveTo>
                    <a:pt x="247650" y="457200"/>
                  </a:moveTo>
                  <a:cubicBezTo>
                    <a:pt x="132080" y="457200"/>
                    <a:pt x="38100" y="363220"/>
                    <a:pt x="38100" y="247650"/>
                  </a:cubicBezTo>
                  <a:cubicBezTo>
                    <a:pt x="38100" y="132080"/>
                    <a:pt x="132080" y="38100"/>
                    <a:pt x="247650" y="38100"/>
                  </a:cubicBezTo>
                  <a:cubicBezTo>
                    <a:pt x="363220" y="38100"/>
                    <a:pt x="457200" y="132080"/>
                    <a:pt x="457200" y="247650"/>
                  </a:cubicBezTo>
                  <a:cubicBezTo>
                    <a:pt x="457200" y="363220"/>
                    <a:pt x="363220" y="457200"/>
                    <a:pt x="247650" y="457200"/>
                  </a:cubicBezTo>
                  <a:close/>
                </a:path>
              </a:pathLst>
            </a:custGeom>
            <a:solidFill>
              <a:srgbClr val="F5D6C3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38100" y="38100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209550" y="0"/>
                  </a:moveTo>
                  <a:cubicBezTo>
                    <a:pt x="93980" y="0"/>
                    <a:pt x="0" y="93980"/>
                    <a:pt x="0" y="209550"/>
                  </a:cubicBezTo>
                  <a:cubicBezTo>
                    <a:pt x="0" y="325120"/>
                    <a:pt x="93980" y="419100"/>
                    <a:pt x="209550" y="419100"/>
                  </a:cubicBezTo>
                  <a:cubicBezTo>
                    <a:pt x="325120" y="419100"/>
                    <a:pt x="419100" y="325120"/>
                    <a:pt x="419100" y="209550"/>
                  </a:cubicBezTo>
                  <a:cubicBezTo>
                    <a:pt x="419100" y="93980"/>
                    <a:pt x="325120" y="0"/>
                    <a:pt x="209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5763405" y="3398728"/>
            <a:ext cx="1134053" cy="1134053"/>
            <a:chOff x="0" y="0"/>
            <a:chExt cx="495300" cy="4953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3" name="Freeform 13"/>
            <p:cNvSpPr/>
            <p:nvPr/>
          </p:nvSpPr>
          <p:spPr>
            <a:xfrm>
              <a:off x="0" y="0"/>
              <a:ext cx="495300" cy="495300"/>
            </a:xfrm>
            <a:custGeom>
              <a:avLst/>
              <a:gdLst/>
              <a:ahLst/>
              <a:cxnLst/>
              <a:rect l="l" t="t" r="r" b="b"/>
              <a:pathLst>
                <a:path w="495300" h="495300">
                  <a:moveTo>
                    <a:pt x="247650" y="0"/>
                  </a:moveTo>
                  <a:cubicBezTo>
                    <a:pt x="110490" y="0"/>
                    <a:pt x="0" y="110490"/>
                    <a:pt x="0" y="247650"/>
                  </a:cubicBezTo>
                  <a:cubicBezTo>
                    <a:pt x="0" y="384810"/>
                    <a:pt x="110490" y="495300"/>
                    <a:pt x="247650" y="495300"/>
                  </a:cubicBezTo>
                  <a:cubicBezTo>
                    <a:pt x="383540" y="495300"/>
                    <a:pt x="495300" y="384810"/>
                    <a:pt x="495300" y="247650"/>
                  </a:cubicBezTo>
                  <a:cubicBezTo>
                    <a:pt x="495300" y="110490"/>
                    <a:pt x="383540" y="0"/>
                    <a:pt x="247650" y="0"/>
                  </a:cubicBezTo>
                  <a:close/>
                  <a:moveTo>
                    <a:pt x="247650" y="457200"/>
                  </a:moveTo>
                  <a:cubicBezTo>
                    <a:pt x="132080" y="457200"/>
                    <a:pt x="38100" y="363220"/>
                    <a:pt x="38100" y="247650"/>
                  </a:cubicBezTo>
                  <a:cubicBezTo>
                    <a:pt x="38100" y="132080"/>
                    <a:pt x="132080" y="38100"/>
                    <a:pt x="247650" y="38100"/>
                  </a:cubicBezTo>
                  <a:cubicBezTo>
                    <a:pt x="363220" y="38100"/>
                    <a:pt x="457200" y="132080"/>
                    <a:pt x="457200" y="247650"/>
                  </a:cubicBezTo>
                  <a:cubicBezTo>
                    <a:pt x="457200" y="363220"/>
                    <a:pt x="363220" y="457200"/>
                    <a:pt x="247650" y="457200"/>
                  </a:cubicBezTo>
                  <a:close/>
                </a:path>
              </a:pathLst>
            </a:custGeom>
            <a:solidFill>
              <a:srgbClr val="D19384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38100" y="38100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209550" y="0"/>
                  </a:moveTo>
                  <a:cubicBezTo>
                    <a:pt x="93980" y="0"/>
                    <a:pt x="0" y="93980"/>
                    <a:pt x="0" y="209550"/>
                  </a:cubicBezTo>
                  <a:cubicBezTo>
                    <a:pt x="0" y="325120"/>
                    <a:pt x="93980" y="419100"/>
                    <a:pt x="209550" y="419100"/>
                  </a:cubicBezTo>
                  <a:cubicBezTo>
                    <a:pt x="325120" y="419100"/>
                    <a:pt x="419100" y="325120"/>
                    <a:pt x="419100" y="209550"/>
                  </a:cubicBezTo>
                  <a:cubicBezTo>
                    <a:pt x="419100" y="93980"/>
                    <a:pt x="325120" y="0"/>
                    <a:pt x="209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4229880" y="3389799"/>
            <a:ext cx="1134053" cy="1134053"/>
            <a:chOff x="0" y="0"/>
            <a:chExt cx="495300" cy="4953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6" name="Freeform 16"/>
            <p:cNvSpPr/>
            <p:nvPr/>
          </p:nvSpPr>
          <p:spPr>
            <a:xfrm>
              <a:off x="0" y="0"/>
              <a:ext cx="495300" cy="495300"/>
            </a:xfrm>
            <a:custGeom>
              <a:avLst/>
              <a:gdLst/>
              <a:ahLst/>
              <a:cxnLst/>
              <a:rect l="l" t="t" r="r" b="b"/>
              <a:pathLst>
                <a:path w="495300" h="495300">
                  <a:moveTo>
                    <a:pt x="247650" y="0"/>
                  </a:moveTo>
                  <a:cubicBezTo>
                    <a:pt x="110490" y="0"/>
                    <a:pt x="0" y="110490"/>
                    <a:pt x="0" y="247650"/>
                  </a:cubicBezTo>
                  <a:cubicBezTo>
                    <a:pt x="0" y="384810"/>
                    <a:pt x="110490" y="495300"/>
                    <a:pt x="247650" y="495300"/>
                  </a:cubicBezTo>
                  <a:cubicBezTo>
                    <a:pt x="383540" y="495300"/>
                    <a:pt x="495300" y="384810"/>
                    <a:pt x="495300" y="247650"/>
                  </a:cubicBezTo>
                  <a:cubicBezTo>
                    <a:pt x="495300" y="110490"/>
                    <a:pt x="383540" y="0"/>
                    <a:pt x="247650" y="0"/>
                  </a:cubicBezTo>
                  <a:close/>
                  <a:moveTo>
                    <a:pt x="247650" y="457200"/>
                  </a:moveTo>
                  <a:cubicBezTo>
                    <a:pt x="132080" y="457200"/>
                    <a:pt x="38100" y="363220"/>
                    <a:pt x="38100" y="247650"/>
                  </a:cubicBezTo>
                  <a:cubicBezTo>
                    <a:pt x="38100" y="132080"/>
                    <a:pt x="132080" y="38100"/>
                    <a:pt x="247650" y="38100"/>
                  </a:cubicBezTo>
                  <a:cubicBezTo>
                    <a:pt x="363220" y="38100"/>
                    <a:pt x="457200" y="132080"/>
                    <a:pt x="457200" y="247650"/>
                  </a:cubicBezTo>
                  <a:cubicBezTo>
                    <a:pt x="457200" y="363220"/>
                    <a:pt x="363220" y="457200"/>
                    <a:pt x="247650" y="457200"/>
                  </a:cubicBezTo>
                  <a:close/>
                </a:path>
              </a:pathLst>
            </a:custGeom>
            <a:solidFill>
              <a:srgbClr val="FDBCA7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38100" y="38100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209550" y="0"/>
                  </a:moveTo>
                  <a:cubicBezTo>
                    <a:pt x="93980" y="0"/>
                    <a:pt x="0" y="93980"/>
                    <a:pt x="0" y="209550"/>
                  </a:cubicBezTo>
                  <a:cubicBezTo>
                    <a:pt x="0" y="325120"/>
                    <a:pt x="93980" y="419100"/>
                    <a:pt x="209550" y="419100"/>
                  </a:cubicBezTo>
                  <a:cubicBezTo>
                    <a:pt x="325120" y="419100"/>
                    <a:pt x="419100" y="325120"/>
                    <a:pt x="419100" y="209550"/>
                  </a:cubicBezTo>
                  <a:cubicBezTo>
                    <a:pt x="419100" y="93980"/>
                    <a:pt x="325120" y="0"/>
                    <a:pt x="209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7280700" y="3398728"/>
            <a:ext cx="1134053" cy="1134053"/>
            <a:chOff x="0" y="0"/>
            <a:chExt cx="495300" cy="4953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9" name="Freeform 19"/>
            <p:cNvSpPr/>
            <p:nvPr/>
          </p:nvSpPr>
          <p:spPr>
            <a:xfrm>
              <a:off x="0" y="0"/>
              <a:ext cx="495300" cy="495300"/>
            </a:xfrm>
            <a:custGeom>
              <a:avLst/>
              <a:gdLst/>
              <a:ahLst/>
              <a:cxnLst/>
              <a:rect l="l" t="t" r="r" b="b"/>
              <a:pathLst>
                <a:path w="495300" h="495300">
                  <a:moveTo>
                    <a:pt x="247650" y="0"/>
                  </a:moveTo>
                  <a:cubicBezTo>
                    <a:pt x="110490" y="0"/>
                    <a:pt x="0" y="110490"/>
                    <a:pt x="0" y="247650"/>
                  </a:cubicBezTo>
                  <a:cubicBezTo>
                    <a:pt x="0" y="384810"/>
                    <a:pt x="110490" y="495300"/>
                    <a:pt x="247650" y="495300"/>
                  </a:cubicBezTo>
                  <a:cubicBezTo>
                    <a:pt x="383540" y="495300"/>
                    <a:pt x="495300" y="384810"/>
                    <a:pt x="495300" y="247650"/>
                  </a:cubicBezTo>
                  <a:cubicBezTo>
                    <a:pt x="495300" y="110490"/>
                    <a:pt x="383540" y="0"/>
                    <a:pt x="247650" y="0"/>
                  </a:cubicBezTo>
                  <a:close/>
                  <a:moveTo>
                    <a:pt x="247650" y="457200"/>
                  </a:moveTo>
                  <a:cubicBezTo>
                    <a:pt x="132080" y="457200"/>
                    <a:pt x="38100" y="363220"/>
                    <a:pt x="38100" y="247650"/>
                  </a:cubicBezTo>
                  <a:cubicBezTo>
                    <a:pt x="38100" y="132080"/>
                    <a:pt x="132080" y="38100"/>
                    <a:pt x="247650" y="38100"/>
                  </a:cubicBezTo>
                  <a:cubicBezTo>
                    <a:pt x="363220" y="38100"/>
                    <a:pt x="457200" y="132080"/>
                    <a:pt x="457200" y="247650"/>
                  </a:cubicBezTo>
                  <a:cubicBezTo>
                    <a:pt x="457200" y="363220"/>
                    <a:pt x="363220" y="457200"/>
                    <a:pt x="247650" y="457200"/>
                  </a:cubicBezTo>
                  <a:close/>
                </a:path>
              </a:pathLst>
            </a:custGeom>
            <a:solidFill>
              <a:srgbClr val="E4745C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38100" y="38100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209550" y="0"/>
                  </a:moveTo>
                  <a:cubicBezTo>
                    <a:pt x="93980" y="0"/>
                    <a:pt x="0" y="93980"/>
                    <a:pt x="0" y="209550"/>
                  </a:cubicBezTo>
                  <a:cubicBezTo>
                    <a:pt x="0" y="325120"/>
                    <a:pt x="93980" y="419100"/>
                    <a:pt x="209550" y="419100"/>
                  </a:cubicBezTo>
                  <a:cubicBezTo>
                    <a:pt x="325120" y="419100"/>
                    <a:pt x="419100" y="325120"/>
                    <a:pt x="419100" y="209550"/>
                  </a:cubicBezTo>
                  <a:cubicBezTo>
                    <a:pt x="419100" y="93980"/>
                    <a:pt x="325120" y="0"/>
                    <a:pt x="209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8805741" y="3398728"/>
            <a:ext cx="1134053" cy="1134053"/>
            <a:chOff x="0" y="0"/>
            <a:chExt cx="495300" cy="4953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2" name="Freeform 22"/>
            <p:cNvSpPr/>
            <p:nvPr/>
          </p:nvSpPr>
          <p:spPr>
            <a:xfrm>
              <a:off x="0" y="0"/>
              <a:ext cx="495300" cy="495300"/>
            </a:xfrm>
            <a:custGeom>
              <a:avLst/>
              <a:gdLst/>
              <a:ahLst/>
              <a:cxnLst/>
              <a:rect l="l" t="t" r="r" b="b"/>
              <a:pathLst>
                <a:path w="495300" h="495300">
                  <a:moveTo>
                    <a:pt x="247650" y="0"/>
                  </a:moveTo>
                  <a:cubicBezTo>
                    <a:pt x="110490" y="0"/>
                    <a:pt x="0" y="110490"/>
                    <a:pt x="0" y="247650"/>
                  </a:cubicBezTo>
                  <a:cubicBezTo>
                    <a:pt x="0" y="384810"/>
                    <a:pt x="110490" y="495300"/>
                    <a:pt x="247650" y="495300"/>
                  </a:cubicBezTo>
                  <a:cubicBezTo>
                    <a:pt x="383540" y="495300"/>
                    <a:pt x="495300" y="384810"/>
                    <a:pt x="495300" y="247650"/>
                  </a:cubicBezTo>
                  <a:cubicBezTo>
                    <a:pt x="495300" y="110490"/>
                    <a:pt x="383540" y="0"/>
                    <a:pt x="247650" y="0"/>
                  </a:cubicBezTo>
                  <a:close/>
                  <a:moveTo>
                    <a:pt x="247650" y="457200"/>
                  </a:moveTo>
                  <a:cubicBezTo>
                    <a:pt x="132080" y="457200"/>
                    <a:pt x="38100" y="363220"/>
                    <a:pt x="38100" y="247650"/>
                  </a:cubicBezTo>
                  <a:cubicBezTo>
                    <a:pt x="38100" y="132080"/>
                    <a:pt x="132080" y="38100"/>
                    <a:pt x="247650" y="38100"/>
                  </a:cubicBezTo>
                  <a:cubicBezTo>
                    <a:pt x="363220" y="38100"/>
                    <a:pt x="457200" y="132080"/>
                    <a:pt x="457200" y="247650"/>
                  </a:cubicBezTo>
                  <a:cubicBezTo>
                    <a:pt x="457200" y="363220"/>
                    <a:pt x="363220" y="457200"/>
                    <a:pt x="247650" y="457200"/>
                  </a:cubicBezTo>
                  <a:close/>
                </a:path>
              </a:pathLst>
            </a:custGeom>
            <a:solidFill>
              <a:srgbClr val="C83E2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38100" y="38100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209550" y="0"/>
                  </a:moveTo>
                  <a:cubicBezTo>
                    <a:pt x="93980" y="0"/>
                    <a:pt x="0" y="93980"/>
                    <a:pt x="0" y="209550"/>
                  </a:cubicBezTo>
                  <a:cubicBezTo>
                    <a:pt x="0" y="325120"/>
                    <a:pt x="93980" y="419100"/>
                    <a:pt x="209550" y="419100"/>
                  </a:cubicBezTo>
                  <a:cubicBezTo>
                    <a:pt x="325120" y="419100"/>
                    <a:pt x="419100" y="325120"/>
                    <a:pt x="419100" y="209550"/>
                  </a:cubicBezTo>
                  <a:cubicBezTo>
                    <a:pt x="419100" y="93980"/>
                    <a:pt x="325120" y="0"/>
                    <a:pt x="209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2411934" y="5104273"/>
            <a:ext cx="1956994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Django with direct MySQL (no ORM). </a:t>
            </a:r>
            <a:br>
              <a:rPr lang="en-US" sz="2000" dirty="0"/>
            </a:br>
            <a:endParaRPr lang="en-US" sz="2000" b="1" spc="75" dirty="0">
              <a:solidFill>
                <a:srgbClr val="301906"/>
              </a:solidFill>
              <a:latin typeface="Biski Bold"/>
              <a:ea typeface="Biski Bold"/>
              <a:cs typeface="Biski Bold"/>
              <a:sym typeface="Biski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2948241" y="3771782"/>
            <a:ext cx="678955" cy="38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2"/>
              </a:lnSpc>
              <a:spcBef>
                <a:spcPct val="0"/>
              </a:spcBef>
            </a:pPr>
            <a:r>
              <a:rPr lang="en-US" sz="2619" b="1" dirty="0">
                <a:solidFill>
                  <a:srgbClr val="B88B70"/>
                </a:solidFill>
                <a:latin typeface="Biski Bold"/>
                <a:ea typeface="Biski Bold"/>
                <a:cs typeface="Biski Bold"/>
                <a:sym typeface="Biski Bold"/>
              </a:rPr>
              <a:t>01.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004349" y="3769750"/>
            <a:ext cx="678955" cy="38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2"/>
              </a:lnSpc>
              <a:spcBef>
                <a:spcPct val="0"/>
              </a:spcBef>
            </a:pPr>
            <a:r>
              <a:rPr lang="en-US" sz="2619" b="1" dirty="0">
                <a:solidFill>
                  <a:srgbClr val="B67F71"/>
                </a:solidFill>
                <a:latin typeface="Biski Bold"/>
                <a:ea typeface="Biski Bold"/>
                <a:cs typeface="Biski Bold"/>
                <a:sym typeface="Biski Bold"/>
              </a:rPr>
              <a:t>03.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469013" y="3771782"/>
            <a:ext cx="678955" cy="38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2"/>
              </a:lnSpc>
              <a:spcBef>
                <a:spcPct val="0"/>
              </a:spcBef>
            </a:pPr>
            <a:r>
              <a:rPr lang="en-US" sz="2619" b="1" dirty="0">
                <a:solidFill>
                  <a:srgbClr val="C87A60"/>
                </a:solidFill>
                <a:latin typeface="Biski Bold"/>
                <a:ea typeface="Biski Bold"/>
                <a:cs typeface="Biski Bold"/>
                <a:sym typeface="Biski Bold"/>
              </a:rPr>
              <a:t>02.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523262" y="3764464"/>
            <a:ext cx="678955" cy="38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2"/>
              </a:lnSpc>
              <a:spcBef>
                <a:spcPct val="0"/>
              </a:spcBef>
            </a:pPr>
            <a:r>
              <a:rPr lang="en-US" sz="2619" b="1" dirty="0">
                <a:solidFill>
                  <a:srgbClr val="E4745C"/>
                </a:solidFill>
                <a:latin typeface="Biski Bold"/>
                <a:ea typeface="Biski Bold"/>
                <a:cs typeface="Biski Bold"/>
                <a:sym typeface="Biski Bold"/>
              </a:rPr>
              <a:t>04.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045043" y="3758444"/>
            <a:ext cx="678955" cy="38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2"/>
              </a:lnSpc>
              <a:spcBef>
                <a:spcPct val="0"/>
              </a:spcBef>
            </a:pPr>
            <a:r>
              <a:rPr lang="en-US" sz="2619" b="1" dirty="0">
                <a:solidFill>
                  <a:srgbClr val="C83E21"/>
                </a:solidFill>
                <a:latin typeface="Biski Bold"/>
                <a:ea typeface="Biski Bold"/>
                <a:cs typeface="Biski Bold"/>
                <a:sym typeface="Biski Bold"/>
              </a:rPr>
              <a:t>05.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779520" y="2268775"/>
            <a:ext cx="2263139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GET for most tasks; POST for file uploads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endParaRPr lang="en-US" b="1" spc="75" dirty="0">
              <a:solidFill>
                <a:schemeClr val="tx1">
                  <a:lumMod val="85000"/>
                  <a:lumOff val="1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Biski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6728222" y="2262473"/>
            <a:ext cx="2316821" cy="5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MySQL connector Library</a:t>
            </a:r>
            <a:endParaRPr lang="en-US" sz="1700" b="1" spc="75" dirty="0">
              <a:solidFill>
                <a:schemeClr val="tx1">
                  <a:lumMod val="85000"/>
                  <a:lumOff val="1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Biski Bol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8259812" y="5135800"/>
            <a:ext cx="2487809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Minimal error handling; steep learning curve. 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2000" b="1" spc="75" dirty="0">
              <a:solidFill>
                <a:schemeClr val="tx1">
                  <a:lumMod val="85000"/>
                  <a:lumOff val="15000"/>
                </a:schemeClr>
              </a:solidFill>
              <a:latin typeface="Biski Bold"/>
              <a:ea typeface="Biski Bold"/>
              <a:cs typeface="Biski Bold"/>
              <a:sym typeface="Biski Bold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5447432" y="5135800"/>
            <a:ext cx="1833265" cy="5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Custom SQL CRUD operations</a:t>
            </a:r>
            <a:endParaRPr lang="en-US" sz="1700" dirty="0">
              <a:solidFill>
                <a:schemeClr val="tx1">
                  <a:lumMod val="85000"/>
                  <a:lumOff val="1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Biski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A709ED1-D57A-4192-9BAC-E0AF6C81703A}"/>
              </a:ext>
            </a:extLst>
          </p:cNvPr>
          <p:cNvSpPr txBox="1"/>
          <p:nvPr/>
        </p:nvSpPr>
        <p:spPr>
          <a:xfrm>
            <a:off x="2805494" y="768931"/>
            <a:ext cx="6275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Backend Logic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4E62EB2A-8C0E-7B14-7B03-C42C694546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6462" y="7433"/>
            <a:ext cx="2263140" cy="695706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E612EFBB-BDB2-3055-68C8-C54B69CF9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815718" y="-39201"/>
            <a:ext cx="2369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920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287DB-EAE6-9DC1-C05D-F894C26FA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3EA9D17-AAE2-1113-AD85-3CBCCEEC1CC7}"/>
              </a:ext>
            </a:extLst>
          </p:cNvPr>
          <p:cNvSpPr txBox="1"/>
          <p:nvPr/>
        </p:nvSpPr>
        <p:spPr>
          <a:xfrm>
            <a:off x="2725240" y="527614"/>
            <a:ext cx="6275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F1D0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UI /UX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82AF82-40E8-CE09-5CE6-859C916E94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2"/>
          <a:stretch>
            <a:fillRect/>
          </a:stretch>
        </p:blipFill>
        <p:spPr>
          <a:xfrm>
            <a:off x="9936480" y="0"/>
            <a:ext cx="236982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A2EEA0-46DA-F93D-37CD-1882C36CF5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310" y="1565777"/>
            <a:ext cx="4844257" cy="372644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41B2239-8A5A-E251-881C-345699E3EE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2558" y="3256293"/>
            <a:ext cx="2229565" cy="288188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E36B80-D332-948D-CF45-CCE5ED320D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208" y="3391675"/>
            <a:ext cx="1739077" cy="2938710"/>
          </a:xfrm>
          <a:prstGeom prst="rect">
            <a:avLst/>
          </a:prstGeom>
        </p:spPr>
      </p:pic>
      <p:grpSp>
        <p:nvGrpSpPr>
          <p:cNvPr id="55" name="Group 2">
            <a:extLst>
              <a:ext uri="{FF2B5EF4-FFF2-40B4-BE49-F238E27FC236}">
                <a16:creationId xmlns:a16="http://schemas.microsoft.com/office/drawing/2014/main" id="{D637AA8F-2F1C-A9D3-A422-BDD0CE30F8B3}"/>
              </a:ext>
            </a:extLst>
          </p:cNvPr>
          <p:cNvGrpSpPr/>
          <p:nvPr/>
        </p:nvGrpSpPr>
        <p:grpSpPr>
          <a:xfrm>
            <a:off x="765060" y="1787098"/>
            <a:ext cx="2940247" cy="731699"/>
            <a:chOff x="0" y="0"/>
            <a:chExt cx="1708612" cy="4251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6" name="Freeform 3">
              <a:extLst>
                <a:ext uri="{FF2B5EF4-FFF2-40B4-BE49-F238E27FC236}">
                  <a16:creationId xmlns:a16="http://schemas.microsoft.com/office/drawing/2014/main" id="{E58E9EE1-4F3A-4D23-164E-4038492E02B4}"/>
                </a:ext>
              </a:extLst>
            </p:cNvPr>
            <p:cNvSpPr/>
            <p:nvPr/>
          </p:nvSpPr>
          <p:spPr>
            <a:xfrm>
              <a:off x="0" y="0"/>
              <a:ext cx="1708612" cy="425199"/>
            </a:xfrm>
            <a:custGeom>
              <a:avLst/>
              <a:gdLst/>
              <a:ahLst/>
              <a:cxnLst/>
              <a:rect l="l" t="t" r="r" b="b"/>
              <a:pathLst>
                <a:path w="1708612" h="425199">
                  <a:moveTo>
                    <a:pt x="100057" y="0"/>
                  </a:moveTo>
                  <a:lnTo>
                    <a:pt x="1608555" y="0"/>
                  </a:lnTo>
                  <a:cubicBezTo>
                    <a:pt x="1663815" y="0"/>
                    <a:pt x="1708612" y="44797"/>
                    <a:pt x="1708612" y="100057"/>
                  </a:cubicBezTo>
                  <a:lnTo>
                    <a:pt x="1708612" y="325141"/>
                  </a:lnTo>
                  <a:cubicBezTo>
                    <a:pt x="1708612" y="380401"/>
                    <a:pt x="1663815" y="425199"/>
                    <a:pt x="1608555" y="425199"/>
                  </a:cubicBezTo>
                  <a:lnTo>
                    <a:pt x="100057" y="425199"/>
                  </a:lnTo>
                  <a:cubicBezTo>
                    <a:pt x="44797" y="425199"/>
                    <a:pt x="0" y="380401"/>
                    <a:pt x="0" y="325141"/>
                  </a:cubicBezTo>
                  <a:lnTo>
                    <a:pt x="0" y="100057"/>
                  </a:lnTo>
                  <a:cubicBezTo>
                    <a:pt x="0" y="44797"/>
                    <a:pt x="44797" y="0"/>
                    <a:pt x="100057" y="0"/>
                  </a:cubicBezTo>
                  <a:close/>
                </a:path>
              </a:pathLst>
            </a:custGeom>
            <a:solidFill>
              <a:srgbClr val="EDB9B9"/>
            </a:solidFill>
          </p:spPr>
          <p:txBody>
            <a:bodyPr/>
            <a:lstStyle/>
            <a:p>
              <a:endParaRPr lang="en-US" sz="1600" dirty="0"/>
            </a:p>
          </p:txBody>
        </p:sp>
        <p:sp>
          <p:nvSpPr>
            <p:cNvPr id="57" name="TextBox 4">
              <a:extLst>
                <a:ext uri="{FF2B5EF4-FFF2-40B4-BE49-F238E27FC236}">
                  <a16:creationId xmlns:a16="http://schemas.microsoft.com/office/drawing/2014/main" id="{CD2EAD63-9609-16DF-A427-14C423F47B08}"/>
                </a:ext>
              </a:extLst>
            </p:cNvPr>
            <p:cNvSpPr txBox="1"/>
            <p:nvPr/>
          </p:nvSpPr>
          <p:spPr>
            <a:xfrm>
              <a:off x="0" y="-47625"/>
              <a:ext cx="1708612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58" name="Group 5">
            <a:extLst>
              <a:ext uri="{FF2B5EF4-FFF2-40B4-BE49-F238E27FC236}">
                <a16:creationId xmlns:a16="http://schemas.microsoft.com/office/drawing/2014/main" id="{63A2431E-ABC4-FE5C-E095-7BF4E48C75DC}"/>
              </a:ext>
            </a:extLst>
          </p:cNvPr>
          <p:cNvGrpSpPr/>
          <p:nvPr/>
        </p:nvGrpSpPr>
        <p:grpSpPr>
          <a:xfrm>
            <a:off x="765054" y="2812277"/>
            <a:ext cx="2940247" cy="731699"/>
            <a:chOff x="0" y="0"/>
            <a:chExt cx="1708612" cy="4251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A3B2D527-80E1-D9DE-9287-CDC426FFC000}"/>
                </a:ext>
              </a:extLst>
            </p:cNvPr>
            <p:cNvSpPr/>
            <p:nvPr/>
          </p:nvSpPr>
          <p:spPr>
            <a:xfrm>
              <a:off x="0" y="0"/>
              <a:ext cx="1708612" cy="425199"/>
            </a:xfrm>
            <a:custGeom>
              <a:avLst/>
              <a:gdLst/>
              <a:ahLst/>
              <a:cxnLst/>
              <a:rect l="l" t="t" r="r" b="b"/>
              <a:pathLst>
                <a:path w="1708612" h="425199">
                  <a:moveTo>
                    <a:pt x="100057" y="0"/>
                  </a:moveTo>
                  <a:lnTo>
                    <a:pt x="1608555" y="0"/>
                  </a:lnTo>
                  <a:cubicBezTo>
                    <a:pt x="1663815" y="0"/>
                    <a:pt x="1708612" y="44797"/>
                    <a:pt x="1708612" y="100057"/>
                  </a:cubicBezTo>
                  <a:lnTo>
                    <a:pt x="1708612" y="325141"/>
                  </a:lnTo>
                  <a:cubicBezTo>
                    <a:pt x="1708612" y="380401"/>
                    <a:pt x="1663815" y="425199"/>
                    <a:pt x="1608555" y="425199"/>
                  </a:cubicBezTo>
                  <a:lnTo>
                    <a:pt x="100057" y="425199"/>
                  </a:lnTo>
                  <a:cubicBezTo>
                    <a:pt x="44797" y="425199"/>
                    <a:pt x="0" y="380401"/>
                    <a:pt x="0" y="325141"/>
                  </a:cubicBezTo>
                  <a:lnTo>
                    <a:pt x="0" y="100057"/>
                  </a:lnTo>
                  <a:cubicBezTo>
                    <a:pt x="0" y="44797"/>
                    <a:pt x="44797" y="0"/>
                    <a:pt x="100057" y="0"/>
                  </a:cubicBezTo>
                  <a:close/>
                </a:path>
              </a:pathLst>
            </a:custGeom>
            <a:solidFill>
              <a:srgbClr val="FDECB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0" name="TextBox 7">
              <a:extLst>
                <a:ext uri="{FF2B5EF4-FFF2-40B4-BE49-F238E27FC236}">
                  <a16:creationId xmlns:a16="http://schemas.microsoft.com/office/drawing/2014/main" id="{A3FB2393-6822-432F-3270-D1BC1A9B9605}"/>
                </a:ext>
              </a:extLst>
            </p:cNvPr>
            <p:cNvSpPr txBox="1"/>
            <p:nvPr/>
          </p:nvSpPr>
          <p:spPr>
            <a:xfrm>
              <a:off x="0" y="-47625"/>
              <a:ext cx="1708612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61" name="Group 8">
            <a:extLst>
              <a:ext uri="{FF2B5EF4-FFF2-40B4-BE49-F238E27FC236}">
                <a16:creationId xmlns:a16="http://schemas.microsoft.com/office/drawing/2014/main" id="{6400FDD7-5159-7199-963F-F5CD86D8D4C0}"/>
              </a:ext>
            </a:extLst>
          </p:cNvPr>
          <p:cNvGrpSpPr/>
          <p:nvPr/>
        </p:nvGrpSpPr>
        <p:grpSpPr>
          <a:xfrm>
            <a:off x="3250523" y="1912786"/>
            <a:ext cx="813797" cy="480323"/>
            <a:chOff x="0" y="0"/>
            <a:chExt cx="92121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4C938CEB-24AB-C250-1035-70BCFCC91065}"/>
                </a:ext>
              </a:extLst>
            </p:cNvPr>
            <p:cNvSpPr/>
            <p:nvPr/>
          </p:nvSpPr>
          <p:spPr>
            <a:xfrm>
              <a:off x="37975" y="0"/>
              <a:ext cx="857936" cy="543720"/>
            </a:xfrm>
            <a:custGeom>
              <a:avLst/>
              <a:gdLst/>
              <a:ahLst/>
              <a:cxnLst/>
              <a:rect l="l" t="t" r="r" b="b"/>
              <a:pathLst>
                <a:path w="857936" h="543720">
                  <a:moveTo>
                    <a:pt x="38132" y="0"/>
                  </a:moveTo>
                  <a:lnTo>
                    <a:pt x="603929" y="0"/>
                  </a:lnTo>
                  <a:cubicBezTo>
                    <a:pt x="651829" y="0"/>
                    <a:pt x="696923" y="22593"/>
                    <a:pt x="725600" y="60960"/>
                  </a:cubicBezTo>
                  <a:lnTo>
                    <a:pt x="837672" y="210900"/>
                  </a:lnTo>
                  <a:cubicBezTo>
                    <a:pt x="864691" y="247049"/>
                    <a:pt x="864691" y="296671"/>
                    <a:pt x="837672" y="332820"/>
                  </a:cubicBezTo>
                  <a:lnTo>
                    <a:pt x="725600" y="482760"/>
                  </a:lnTo>
                  <a:cubicBezTo>
                    <a:pt x="696923" y="521127"/>
                    <a:pt x="651829" y="543720"/>
                    <a:pt x="603929" y="543720"/>
                  </a:cubicBezTo>
                  <a:lnTo>
                    <a:pt x="38132" y="543720"/>
                  </a:lnTo>
                  <a:cubicBezTo>
                    <a:pt x="23700" y="543720"/>
                    <a:pt x="10505" y="535573"/>
                    <a:pt x="4040" y="522670"/>
                  </a:cubicBezTo>
                  <a:cubicBezTo>
                    <a:pt x="-2425" y="509767"/>
                    <a:pt x="-1051" y="494320"/>
                    <a:pt x="7589" y="482760"/>
                  </a:cubicBezTo>
                  <a:lnTo>
                    <a:pt x="119661" y="332820"/>
                  </a:lnTo>
                  <a:cubicBezTo>
                    <a:pt x="146680" y="296671"/>
                    <a:pt x="146680" y="247049"/>
                    <a:pt x="119661" y="210900"/>
                  </a:cubicBezTo>
                  <a:lnTo>
                    <a:pt x="7589" y="60960"/>
                  </a:lnTo>
                  <a:cubicBezTo>
                    <a:pt x="-1051" y="49400"/>
                    <a:pt x="-2425" y="33953"/>
                    <a:pt x="4040" y="21051"/>
                  </a:cubicBezTo>
                  <a:cubicBezTo>
                    <a:pt x="10505" y="8148"/>
                    <a:pt x="23700" y="0"/>
                    <a:pt x="38132" y="0"/>
                  </a:cubicBezTo>
                  <a:close/>
                </a:path>
              </a:pathLst>
            </a:custGeom>
            <a:solidFill>
              <a:srgbClr val="CC5A5A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3" name="TextBox 10">
              <a:extLst>
                <a:ext uri="{FF2B5EF4-FFF2-40B4-BE49-F238E27FC236}">
                  <a16:creationId xmlns:a16="http://schemas.microsoft.com/office/drawing/2014/main" id="{3215F05D-E400-B998-1120-79459A738851}"/>
                </a:ext>
              </a:extLst>
            </p:cNvPr>
            <p:cNvSpPr txBox="1"/>
            <p:nvPr/>
          </p:nvSpPr>
          <p:spPr>
            <a:xfrm>
              <a:off x="177800" y="-38100"/>
              <a:ext cx="66721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grpSp>
        <p:nvGrpSpPr>
          <p:cNvPr id="64" name="Group 11">
            <a:extLst>
              <a:ext uri="{FF2B5EF4-FFF2-40B4-BE49-F238E27FC236}">
                <a16:creationId xmlns:a16="http://schemas.microsoft.com/office/drawing/2014/main" id="{B192D81F-96BD-9492-434C-8B9DDA10A8E8}"/>
              </a:ext>
            </a:extLst>
          </p:cNvPr>
          <p:cNvGrpSpPr/>
          <p:nvPr/>
        </p:nvGrpSpPr>
        <p:grpSpPr>
          <a:xfrm>
            <a:off x="3250517" y="2937965"/>
            <a:ext cx="813797" cy="480323"/>
            <a:chOff x="0" y="0"/>
            <a:chExt cx="92121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439FB9F7-88CE-9C52-2794-BBC8F531195B}"/>
                </a:ext>
              </a:extLst>
            </p:cNvPr>
            <p:cNvSpPr/>
            <p:nvPr/>
          </p:nvSpPr>
          <p:spPr>
            <a:xfrm>
              <a:off x="37975" y="0"/>
              <a:ext cx="857936" cy="543720"/>
            </a:xfrm>
            <a:custGeom>
              <a:avLst/>
              <a:gdLst/>
              <a:ahLst/>
              <a:cxnLst/>
              <a:rect l="l" t="t" r="r" b="b"/>
              <a:pathLst>
                <a:path w="857936" h="543720">
                  <a:moveTo>
                    <a:pt x="38132" y="0"/>
                  </a:moveTo>
                  <a:lnTo>
                    <a:pt x="603929" y="0"/>
                  </a:lnTo>
                  <a:cubicBezTo>
                    <a:pt x="651829" y="0"/>
                    <a:pt x="696923" y="22593"/>
                    <a:pt x="725600" y="60960"/>
                  </a:cubicBezTo>
                  <a:lnTo>
                    <a:pt x="837672" y="210900"/>
                  </a:lnTo>
                  <a:cubicBezTo>
                    <a:pt x="864691" y="247049"/>
                    <a:pt x="864691" y="296671"/>
                    <a:pt x="837672" y="332820"/>
                  </a:cubicBezTo>
                  <a:lnTo>
                    <a:pt x="725600" y="482760"/>
                  </a:lnTo>
                  <a:cubicBezTo>
                    <a:pt x="696923" y="521127"/>
                    <a:pt x="651829" y="543720"/>
                    <a:pt x="603929" y="543720"/>
                  </a:cubicBezTo>
                  <a:lnTo>
                    <a:pt x="38132" y="543720"/>
                  </a:lnTo>
                  <a:cubicBezTo>
                    <a:pt x="23700" y="543720"/>
                    <a:pt x="10505" y="535573"/>
                    <a:pt x="4040" y="522670"/>
                  </a:cubicBezTo>
                  <a:cubicBezTo>
                    <a:pt x="-2425" y="509767"/>
                    <a:pt x="-1051" y="494320"/>
                    <a:pt x="7589" y="482760"/>
                  </a:cubicBezTo>
                  <a:lnTo>
                    <a:pt x="119661" y="332820"/>
                  </a:lnTo>
                  <a:cubicBezTo>
                    <a:pt x="146680" y="296671"/>
                    <a:pt x="146680" y="247049"/>
                    <a:pt x="119661" y="210900"/>
                  </a:cubicBezTo>
                  <a:lnTo>
                    <a:pt x="7589" y="60960"/>
                  </a:lnTo>
                  <a:cubicBezTo>
                    <a:pt x="-1051" y="49400"/>
                    <a:pt x="-2425" y="33953"/>
                    <a:pt x="4040" y="21051"/>
                  </a:cubicBezTo>
                  <a:cubicBezTo>
                    <a:pt x="10505" y="8148"/>
                    <a:pt x="23700" y="0"/>
                    <a:pt x="38132" y="0"/>
                  </a:cubicBezTo>
                  <a:close/>
                </a:path>
              </a:pathLst>
            </a:custGeom>
            <a:solidFill>
              <a:srgbClr val="DDA707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6" name="TextBox 13">
              <a:extLst>
                <a:ext uri="{FF2B5EF4-FFF2-40B4-BE49-F238E27FC236}">
                  <a16:creationId xmlns:a16="http://schemas.microsoft.com/office/drawing/2014/main" id="{699D3562-E3F9-3716-4BCB-E3CA58CB70DF}"/>
                </a:ext>
              </a:extLst>
            </p:cNvPr>
            <p:cNvSpPr txBox="1"/>
            <p:nvPr/>
          </p:nvSpPr>
          <p:spPr>
            <a:xfrm>
              <a:off x="177800" y="-38100"/>
              <a:ext cx="66721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sp>
        <p:nvSpPr>
          <p:cNvPr id="67" name="TextBox 14">
            <a:extLst>
              <a:ext uri="{FF2B5EF4-FFF2-40B4-BE49-F238E27FC236}">
                <a16:creationId xmlns:a16="http://schemas.microsoft.com/office/drawing/2014/main" id="{63EAF3E6-B669-3571-5737-8E200F1F0ED6}"/>
              </a:ext>
            </a:extLst>
          </p:cNvPr>
          <p:cNvSpPr txBox="1"/>
          <p:nvPr/>
        </p:nvSpPr>
        <p:spPr>
          <a:xfrm>
            <a:off x="3541113" y="1964921"/>
            <a:ext cx="328387" cy="349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algn="ctr">
              <a:lnSpc>
                <a:spcPts val="2911"/>
              </a:lnSpc>
            </a:pPr>
            <a:r>
              <a:rPr lang="en-US" sz="2079" b="1" spc="87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01</a:t>
            </a:r>
          </a:p>
        </p:txBody>
      </p:sp>
      <p:sp>
        <p:nvSpPr>
          <p:cNvPr id="68" name="TextBox 15">
            <a:extLst>
              <a:ext uri="{FF2B5EF4-FFF2-40B4-BE49-F238E27FC236}">
                <a16:creationId xmlns:a16="http://schemas.microsoft.com/office/drawing/2014/main" id="{8A79F98E-94DA-1646-2188-A95E98379A3B}"/>
              </a:ext>
            </a:extLst>
          </p:cNvPr>
          <p:cNvSpPr txBox="1"/>
          <p:nvPr/>
        </p:nvSpPr>
        <p:spPr>
          <a:xfrm>
            <a:off x="3450249" y="2990100"/>
            <a:ext cx="419245" cy="339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algn="ctr">
              <a:lnSpc>
                <a:spcPts val="2911"/>
              </a:lnSpc>
              <a:spcBef>
                <a:spcPct val="0"/>
              </a:spcBef>
            </a:pPr>
            <a:r>
              <a:rPr lang="en-US" sz="2079" b="1" spc="87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02</a:t>
            </a:r>
          </a:p>
        </p:txBody>
      </p:sp>
      <p:grpSp>
        <p:nvGrpSpPr>
          <p:cNvPr id="69" name="Group 16">
            <a:extLst>
              <a:ext uri="{FF2B5EF4-FFF2-40B4-BE49-F238E27FC236}">
                <a16:creationId xmlns:a16="http://schemas.microsoft.com/office/drawing/2014/main" id="{A2BB4535-7B82-ABB6-C809-0D75A13E9C2E}"/>
              </a:ext>
            </a:extLst>
          </p:cNvPr>
          <p:cNvGrpSpPr/>
          <p:nvPr/>
        </p:nvGrpSpPr>
        <p:grpSpPr>
          <a:xfrm>
            <a:off x="787410" y="3810539"/>
            <a:ext cx="2940247" cy="731699"/>
            <a:chOff x="0" y="0"/>
            <a:chExt cx="1708612" cy="4251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79FFECDB-DD83-9BFD-8B27-75A130B8B457}"/>
                </a:ext>
              </a:extLst>
            </p:cNvPr>
            <p:cNvSpPr/>
            <p:nvPr/>
          </p:nvSpPr>
          <p:spPr>
            <a:xfrm>
              <a:off x="0" y="0"/>
              <a:ext cx="1708612" cy="425199"/>
            </a:xfrm>
            <a:custGeom>
              <a:avLst/>
              <a:gdLst/>
              <a:ahLst/>
              <a:cxnLst/>
              <a:rect l="l" t="t" r="r" b="b"/>
              <a:pathLst>
                <a:path w="1708612" h="425199">
                  <a:moveTo>
                    <a:pt x="100057" y="0"/>
                  </a:moveTo>
                  <a:lnTo>
                    <a:pt x="1608555" y="0"/>
                  </a:lnTo>
                  <a:cubicBezTo>
                    <a:pt x="1663815" y="0"/>
                    <a:pt x="1708612" y="44797"/>
                    <a:pt x="1708612" y="100057"/>
                  </a:cubicBezTo>
                  <a:lnTo>
                    <a:pt x="1708612" y="325141"/>
                  </a:lnTo>
                  <a:cubicBezTo>
                    <a:pt x="1708612" y="380401"/>
                    <a:pt x="1663815" y="425199"/>
                    <a:pt x="1608555" y="425199"/>
                  </a:cubicBezTo>
                  <a:lnTo>
                    <a:pt x="100057" y="425199"/>
                  </a:lnTo>
                  <a:cubicBezTo>
                    <a:pt x="44797" y="425199"/>
                    <a:pt x="0" y="380401"/>
                    <a:pt x="0" y="325141"/>
                  </a:cubicBezTo>
                  <a:lnTo>
                    <a:pt x="0" y="100057"/>
                  </a:lnTo>
                  <a:cubicBezTo>
                    <a:pt x="0" y="44797"/>
                    <a:pt x="44797" y="0"/>
                    <a:pt x="100057" y="0"/>
                  </a:cubicBezTo>
                  <a:close/>
                </a:path>
              </a:pathLst>
            </a:custGeom>
            <a:solidFill>
              <a:srgbClr val="D4EBE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1" name="TextBox 18">
              <a:extLst>
                <a:ext uri="{FF2B5EF4-FFF2-40B4-BE49-F238E27FC236}">
                  <a16:creationId xmlns:a16="http://schemas.microsoft.com/office/drawing/2014/main" id="{E13FC732-A060-4F50-C820-A14918BB707F}"/>
                </a:ext>
              </a:extLst>
            </p:cNvPr>
            <p:cNvSpPr txBox="1"/>
            <p:nvPr/>
          </p:nvSpPr>
          <p:spPr>
            <a:xfrm>
              <a:off x="0" y="-47625"/>
              <a:ext cx="1708612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72" name="Group 19">
            <a:extLst>
              <a:ext uri="{FF2B5EF4-FFF2-40B4-BE49-F238E27FC236}">
                <a16:creationId xmlns:a16="http://schemas.microsoft.com/office/drawing/2014/main" id="{C2A5BDD4-3ACF-44EE-8DEA-00FC34A7EBA0}"/>
              </a:ext>
            </a:extLst>
          </p:cNvPr>
          <p:cNvGrpSpPr/>
          <p:nvPr/>
        </p:nvGrpSpPr>
        <p:grpSpPr>
          <a:xfrm>
            <a:off x="805570" y="4852534"/>
            <a:ext cx="2940247" cy="731699"/>
            <a:chOff x="0" y="0"/>
            <a:chExt cx="1708612" cy="4251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06401818-1C5F-DD23-9853-FB1767B1DD14}"/>
                </a:ext>
              </a:extLst>
            </p:cNvPr>
            <p:cNvSpPr/>
            <p:nvPr/>
          </p:nvSpPr>
          <p:spPr>
            <a:xfrm>
              <a:off x="0" y="0"/>
              <a:ext cx="1708612" cy="425199"/>
            </a:xfrm>
            <a:custGeom>
              <a:avLst/>
              <a:gdLst/>
              <a:ahLst/>
              <a:cxnLst/>
              <a:rect l="l" t="t" r="r" b="b"/>
              <a:pathLst>
                <a:path w="1708612" h="425199">
                  <a:moveTo>
                    <a:pt x="100057" y="0"/>
                  </a:moveTo>
                  <a:lnTo>
                    <a:pt x="1608555" y="0"/>
                  </a:lnTo>
                  <a:cubicBezTo>
                    <a:pt x="1663815" y="0"/>
                    <a:pt x="1708612" y="44797"/>
                    <a:pt x="1708612" y="100057"/>
                  </a:cubicBezTo>
                  <a:lnTo>
                    <a:pt x="1708612" y="325141"/>
                  </a:lnTo>
                  <a:cubicBezTo>
                    <a:pt x="1708612" y="380401"/>
                    <a:pt x="1663815" y="425199"/>
                    <a:pt x="1608555" y="425199"/>
                  </a:cubicBezTo>
                  <a:lnTo>
                    <a:pt x="100057" y="425199"/>
                  </a:lnTo>
                  <a:cubicBezTo>
                    <a:pt x="44797" y="425199"/>
                    <a:pt x="0" y="380401"/>
                    <a:pt x="0" y="325141"/>
                  </a:cubicBezTo>
                  <a:lnTo>
                    <a:pt x="0" y="100057"/>
                  </a:lnTo>
                  <a:cubicBezTo>
                    <a:pt x="0" y="44797"/>
                    <a:pt x="44797" y="0"/>
                    <a:pt x="100057" y="0"/>
                  </a:cubicBezTo>
                  <a:close/>
                </a:path>
              </a:pathLst>
            </a:custGeom>
            <a:solidFill>
              <a:srgbClr val="D3EAD5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4" name="TextBox 21">
              <a:extLst>
                <a:ext uri="{FF2B5EF4-FFF2-40B4-BE49-F238E27FC236}">
                  <a16:creationId xmlns:a16="http://schemas.microsoft.com/office/drawing/2014/main" id="{141C0065-EDA4-DDF7-9AF7-4C21B49E58AD}"/>
                </a:ext>
              </a:extLst>
            </p:cNvPr>
            <p:cNvSpPr txBox="1"/>
            <p:nvPr/>
          </p:nvSpPr>
          <p:spPr>
            <a:xfrm>
              <a:off x="0" y="-47625"/>
              <a:ext cx="1708612" cy="47282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99"/>
                </a:lnSpc>
              </a:pPr>
              <a:endParaRPr sz="1200" dirty="0"/>
            </a:p>
          </p:txBody>
        </p:sp>
      </p:grpSp>
      <p:grpSp>
        <p:nvGrpSpPr>
          <p:cNvPr id="75" name="Group 22">
            <a:extLst>
              <a:ext uri="{FF2B5EF4-FFF2-40B4-BE49-F238E27FC236}">
                <a16:creationId xmlns:a16="http://schemas.microsoft.com/office/drawing/2014/main" id="{8AFBE09F-E2AA-BBE9-49A0-D3A60EE6192A}"/>
              </a:ext>
            </a:extLst>
          </p:cNvPr>
          <p:cNvGrpSpPr/>
          <p:nvPr/>
        </p:nvGrpSpPr>
        <p:grpSpPr>
          <a:xfrm>
            <a:off x="3272873" y="3936227"/>
            <a:ext cx="813797" cy="480323"/>
            <a:chOff x="0" y="0"/>
            <a:chExt cx="92121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D9F4F63B-C79E-0CAA-3210-0DCB98F18CAB}"/>
                </a:ext>
              </a:extLst>
            </p:cNvPr>
            <p:cNvSpPr/>
            <p:nvPr/>
          </p:nvSpPr>
          <p:spPr>
            <a:xfrm>
              <a:off x="37975" y="0"/>
              <a:ext cx="857936" cy="543720"/>
            </a:xfrm>
            <a:custGeom>
              <a:avLst/>
              <a:gdLst/>
              <a:ahLst/>
              <a:cxnLst/>
              <a:rect l="l" t="t" r="r" b="b"/>
              <a:pathLst>
                <a:path w="857936" h="543720">
                  <a:moveTo>
                    <a:pt x="38132" y="0"/>
                  </a:moveTo>
                  <a:lnTo>
                    <a:pt x="603929" y="0"/>
                  </a:lnTo>
                  <a:cubicBezTo>
                    <a:pt x="651829" y="0"/>
                    <a:pt x="696923" y="22593"/>
                    <a:pt x="725600" y="60960"/>
                  </a:cubicBezTo>
                  <a:lnTo>
                    <a:pt x="837672" y="210900"/>
                  </a:lnTo>
                  <a:cubicBezTo>
                    <a:pt x="864691" y="247049"/>
                    <a:pt x="864691" y="296671"/>
                    <a:pt x="837672" y="332820"/>
                  </a:cubicBezTo>
                  <a:lnTo>
                    <a:pt x="725600" y="482760"/>
                  </a:lnTo>
                  <a:cubicBezTo>
                    <a:pt x="696923" y="521127"/>
                    <a:pt x="651829" y="543720"/>
                    <a:pt x="603929" y="543720"/>
                  </a:cubicBezTo>
                  <a:lnTo>
                    <a:pt x="38132" y="543720"/>
                  </a:lnTo>
                  <a:cubicBezTo>
                    <a:pt x="23700" y="543720"/>
                    <a:pt x="10505" y="535573"/>
                    <a:pt x="4040" y="522670"/>
                  </a:cubicBezTo>
                  <a:cubicBezTo>
                    <a:pt x="-2425" y="509767"/>
                    <a:pt x="-1051" y="494320"/>
                    <a:pt x="7589" y="482760"/>
                  </a:cubicBezTo>
                  <a:lnTo>
                    <a:pt x="119661" y="332820"/>
                  </a:lnTo>
                  <a:cubicBezTo>
                    <a:pt x="146680" y="296671"/>
                    <a:pt x="146680" y="247049"/>
                    <a:pt x="119661" y="210900"/>
                  </a:cubicBezTo>
                  <a:lnTo>
                    <a:pt x="7589" y="60960"/>
                  </a:lnTo>
                  <a:cubicBezTo>
                    <a:pt x="-1051" y="49400"/>
                    <a:pt x="-2425" y="33953"/>
                    <a:pt x="4040" y="21051"/>
                  </a:cubicBezTo>
                  <a:cubicBezTo>
                    <a:pt x="10505" y="8148"/>
                    <a:pt x="23700" y="0"/>
                    <a:pt x="38132" y="0"/>
                  </a:cubicBezTo>
                  <a:close/>
                </a:path>
              </a:pathLst>
            </a:custGeom>
            <a:solidFill>
              <a:srgbClr val="7DA2A9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7" name="TextBox 24">
              <a:extLst>
                <a:ext uri="{FF2B5EF4-FFF2-40B4-BE49-F238E27FC236}">
                  <a16:creationId xmlns:a16="http://schemas.microsoft.com/office/drawing/2014/main" id="{AE2656F6-B7CF-2A14-79FA-6999425FDBBB}"/>
                </a:ext>
              </a:extLst>
            </p:cNvPr>
            <p:cNvSpPr txBox="1"/>
            <p:nvPr/>
          </p:nvSpPr>
          <p:spPr>
            <a:xfrm>
              <a:off x="177800" y="-38100"/>
              <a:ext cx="66721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sp>
        <p:nvSpPr>
          <p:cNvPr id="78" name="TextBox 25">
            <a:extLst>
              <a:ext uri="{FF2B5EF4-FFF2-40B4-BE49-F238E27FC236}">
                <a16:creationId xmlns:a16="http://schemas.microsoft.com/office/drawing/2014/main" id="{CEA1E044-0972-B67C-82F1-93D0F89FC731}"/>
              </a:ext>
            </a:extLst>
          </p:cNvPr>
          <p:cNvSpPr txBox="1"/>
          <p:nvPr/>
        </p:nvSpPr>
        <p:spPr>
          <a:xfrm>
            <a:off x="3472605" y="3988362"/>
            <a:ext cx="419245" cy="339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algn="ctr">
              <a:lnSpc>
                <a:spcPts val="2911"/>
              </a:lnSpc>
              <a:spcBef>
                <a:spcPct val="0"/>
              </a:spcBef>
            </a:pPr>
            <a:r>
              <a:rPr lang="en-US" sz="2079" b="1" spc="87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03</a:t>
            </a:r>
          </a:p>
        </p:txBody>
      </p:sp>
      <p:grpSp>
        <p:nvGrpSpPr>
          <p:cNvPr id="79" name="Group 26">
            <a:extLst>
              <a:ext uri="{FF2B5EF4-FFF2-40B4-BE49-F238E27FC236}">
                <a16:creationId xmlns:a16="http://schemas.microsoft.com/office/drawing/2014/main" id="{877B3B6E-D266-77DB-8AB2-5137CBAF3B3A}"/>
              </a:ext>
            </a:extLst>
          </p:cNvPr>
          <p:cNvGrpSpPr/>
          <p:nvPr/>
        </p:nvGrpSpPr>
        <p:grpSpPr>
          <a:xfrm>
            <a:off x="3291033" y="4978222"/>
            <a:ext cx="813797" cy="480323"/>
            <a:chOff x="0" y="0"/>
            <a:chExt cx="921211" cy="54372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FCEB0C1E-F4D0-96A4-A12F-A74998053F15}"/>
                </a:ext>
              </a:extLst>
            </p:cNvPr>
            <p:cNvSpPr/>
            <p:nvPr/>
          </p:nvSpPr>
          <p:spPr>
            <a:xfrm>
              <a:off x="37975" y="0"/>
              <a:ext cx="857936" cy="543720"/>
            </a:xfrm>
            <a:custGeom>
              <a:avLst/>
              <a:gdLst/>
              <a:ahLst/>
              <a:cxnLst/>
              <a:rect l="l" t="t" r="r" b="b"/>
              <a:pathLst>
                <a:path w="857936" h="543720">
                  <a:moveTo>
                    <a:pt x="38132" y="0"/>
                  </a:moveTo>
                  <a:lnTo>
                    <a:pt x="603929" y="0"/>
                  </a:lnTo>
                  <a:cubicBezTo>
                    <a:pt x="651829" y="0"/>
                    <a:pt x="696923" y="22593"/>
                    <a:pt x="725600" y="60960"/>
                  </a:cubicBezTo>
                  <a:lnTo>
                    <a:pt x="837672" y="210900"/>
                  </a:lnTo>
                  <a:cubicBezTo>
                    <a:pt x="864691" y="247049"/>
                    <a:pt x="864691" y="296671"/>
                    <a:pt x="837672" y="332820"/>
                  </a:cubicBezTo>
                  <a:lnTo>
                    <a:pt x="725600" y="482760"/>
                  </a:lnTo>
                  <a:cubicBezTo>
                    <a:pt x="696923" y="521127"/>
                    <a:pt x="651829" y="543720"/>
                    <a:pt x="603929" y="543720"/>
                  </a:cubicBezTo>
                  <a:lnTo>
                    <a:pt x="38132" y="543720"/>
                  </a:lnTo>
                  <a:cubicBezTo>
                    <a:pt x="23700" y="543720"/>
                    <a:pt x="10505" y="535573"/>
                    <a:pt x="4040" y="522670"/>
                  </a:cubicBezTo>
                  <a:cubicBezTo>
                    <a:pt x="-2425" y="509767"/>
                    <a:pt x="-1051" y="494320"/>
                    <a:pt x="7589" y="482760"/>
                  </a:cubicBezTo>
                  <a:lnTo>
                    <a:pt x="119661" y="332820"/>
                  </a:lnTo>
                  <a:cubicBezTo>
                    <a:pt x="146680" y="296671"/>
                    <a:pt x="146680" y="247049"/>
                    <a:pt x="119661" y="210900"/>
                  </a:cubicBezTo>
                  <a:lnTo>
                    <a:pt x="7589" y="60960"/>
                  </a:lnTo>
                  <a:cubicBezTo>
                    <a:pt x="-1051" y="49400"/>
                    <a:pt x="-2425" y="33953"/>
                    <a:pt x="4040" y="21051"/>
                  </a:cubicBezTo>
                  <a:cubicBezTo>
                    <a:pt x="10505" y="8148"/>
                    <a:pt x="23700" y="0"/>
                    <a:pt x="38132" y="0"/>
                  </a:cubicBezTo>
                  <a:close/>
                </a:path>
              </a:pathLst>
            </a:custGeom>
            <a:solidFill>
              <a:srgbClr val="A1B4A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1" name="TextBox 28">
              <a:extLst>
                <a:ext uri="{FF2B5EF4-FFF2-40B4-BE49-F238E27FC236}">
                  <a16:creationId xmlns:a16="http://schemas.microsoft.com/office/drawing/2014/main" id="{D4407C66-0261-2006-9EE6-0EDE47C29B12}"/>
                </a:ext>
              </a:extLst>
            </p:cNvPr>
            <p:cNvSpPr txBox="1"/>
            <p:nvPr/>
          </p:nvSpPr>
          <p:spPr>
            <a:xfrm>
              <a:off x="177800" y="-38100"/>
              <a:ext cx="667211" cy="58182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 dirty="0"/>
            </a:p>
          </p:txBody>
        </p:sp>
      </p:grpSp>
      <p:sp>
        <p:nvSpPr>
          <p:cNvPr id="82" name="TextBox 29">
            <a:extLst>
              <a:ext uri="{FF2B5EF4-FFF2-40B4-BE49-F238E27FC236}">
                <a16:creationId xmlns:a16="http://schemas.microsoft.com/office/drawing/2014/main" id="{671F6F1B-F22D-663F-5CB8-55EDEAAF146E}"/>
              </a:ext>
            </a:extLst>
          </p:cNvPr>
          <p:cNvSpPr txBox="1"/>
          <p:nvPr/>
        </p:nvSpPr>
        <p:spPr>
          <a:xfrm>
            <a:off x="3490765" y="5030357"/>
            <a:ext cx="410073" cy="339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algn="ctr">
              <a:lnSpc>
                <a:spcPts val="2911"/>
              </a:lnSpc>
              <a:spcBef>
                <a:spcPct val="0"/>
              </a:spcBef>
            </a:pPr>
            <a:r>
              <a:rPr lang="en-US" sz="2079" b="1" spc="87" dirty="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04</a:t>
            </a:r>
          </a:p>
        </p:txBody>
      </p:sp>
      <p:sp>
        <p:nvSpPr>
          <p:cNvPr id="83" name="TextBox 30">
            <a:extLst>
              <a:ext uri="{FF2B5EF4-FFF2-40B4-BE49-F238E27FC236}">
                <a16:creationId xmlns:a16="http://schemas.microsoft.com/office/drawing/2014/main" id="{A8BA16BE-FBAD-08CA-6F81-92418BEED85E}"/>
              </a:ext>
            </a:extLst>
          </p:cNvPr>
          <p:cNvSpPr txBox="1"/>
          <p:nvPr/>
        </p:nvSpPr>
        <p:spPr>
          <a:xfrm>
            <a:off x="975645" y="1906725"/>
            <a:ext cx="225972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Ui research &amp; Wireframing 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sp>
        <p:nvSpPr>
          <p:cNvPr id="84" name="TextBox 31">
            <a:extLst>
              <a:ext uri="{FF2B5EF4-FFF2-40B4-BE49-F238E27FC236}">
                <a16:creationId xmlns:a16="http://schemas.microsoft.com/office/drawing/2014/main" id="{EEA1206D-99CC-DBB4-BEA3-C79AD3AD41C8}"/>
              </a:ext>
            </a:extLst>
          </p:cNvPr>
          <p:cNvSpPr txBox="1"/>
          <p:nvPr/>
        </p:nvSpPr>
        <p:spPr>
          <a:xfrm>
            <a:off x="867929" y="2918446"/>
            <a:ext cx="2703363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Navigation structure &amp; responsive design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Montserrat Ultra-Bold"/>
            </a:endParaRPr>
          </a:p>
        </p:txBody>
      </p:sp>
      <p:sp>
        <p:nvSpPr>
          <p:cNvPr id="85" name="TextBox 32">
            <a:extLst>
              <a:ext uri="{FF2B5EF4-FFF2-40B4-BE49-F238E27FC236}">
                <a16:creationId xmlns:a16="http://schemas.microsoft.com/office/drawing/2014/main" id="{30B73C53-BBD2-18E0-830D-5679F5E980B5}"/>
              </a:ext>
            </a:extLst>
          </p:cNvPr>
          <p:cNvSpPr txBox="1"/>
          <p:nvPr/>
        </p:nvSpPr>
        <p:spPr>
          <a:xfrm>
            <a:off x="900000" y="4045583"/>
            <a:ext cx="2761759" cy="246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600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Competitor research</a:t>
            </a:r>
            <a:endParaRPr lang="en-US" sz="1600" b="1" dirty="0">
              <a:solidFill>
                <a:srgbClr val="1C1C1A"/>
              </a:solidFill>
              <a:latin typeface="Montserrat Ultra-Bold"/>
              <a:ea typeface="Montserrat Ultra-Bold"/>
              <a:cs typeface="Montserrat Ultra-Bold"/>
              <a:sym typeface="Montserrat Ultra-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DD8545-9365-6E5A-4EBD-B527DA382230}"/>
              </a:ext>
            </a:extLst>
          </p:cNvPr>
          <p:cNvSpPr txBox="1"/>
          <p:nvPr/>
        </p:nvSpPr>
        <p:spPr>
          <a:xfrm>
            <a:off x="849337" y="4941569"/>
            <a:ext cx="24334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Frontend backend compatibility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021D48-C9A1-31B6-0FE4-95DAC0808A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4"/>
          <a:stretch>
            <a:fillRect/>
          </a:stretch>
        </p:blipFill>
        <p:spPr>
          <a:xfrm>
            <a:off x="6462" y="7433"/>
            <a:ext cx="2263140" cy="69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70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2589</TotalTime>
  <Words>528</Words>
  <Application>Microsoft Office PowerPoint</Application>
  <PresentationFormat>Widescreen</PresentationFormat>
  <Paragraphs>195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35" baseType="lpstr">
      <vt:lpstr>Alegreya Bold</vt:lpstr>
      <vt:lpstr>Anton</vt:lpstr>
      <vt:lpstr>Arial</vt:lpstr>
      <vt:lpstr>Biski Bold</vt:lpstr>
      <vt:lpstr>Calibri</vt:lpstr>
      <vt:lpstr>Calibri Light</vt:lpstr>
      <vt:lpstr>Cooper BT Bold</vt:lpstr>
      <vt:lpstr>Cooper BT Light</vt:lpstr>
      <vt:lpstr>DM Sans Bold</vt:lpstr>
      <vt:lpstr>GFS Didot</vt:lpstr>
      <vt:lpstr>Inter Bold</vt:lpstr>
      <vt:lpstr>Lato</vt:lpstr>
      <vt:lpstr>Lato Bold</vt:lpstr>
      <vt:lpstr>Montserrat</vt:lpstr>
      <vt:lpstr>Montserrat Ultra-Bold</vt:lpstr>
      <vt:lpstr>Nunito Ultra-Bold</vt:lpstr>
      <vt:lpstr>Segoe UI Black</vt:lpstr>
      <vt:lpstr>Times New Roman</vt:lpstr>
      <vt:lpstr>TT Hoves</vt:lpstr>
      <vt:lpstr>TT Hoves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afroza hossin</dc:creator>
  <cp:lastModifiedBy>afroza hossin</cp:lastModifiedBy>
  <cp:revision>55</cp:revision>
  <dcterms:created xsi:type="dcterms:W3CDTF">2025-11-26T18:59:22Z</dcterms:created>
  <dcterms:modified xsi:type="dcterms:W3CDTF">2025-11-30T15:33:56Z</dcterms:modified>
</cp:coreProperties>
</file>

<file path=docProps/thumbnail.jpeg>
</file>